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87" r:id="rId4"/>
    <p:sldId id="268" r:id="rId5"/>
    <p:sldId id="269" r:id="rId6"/>
    <p:sldId id="270" r:id="rId7"/>
    <p:sldId id="271" r:id="rId8"/>
    <p:sldId id="272" r:id="rId9"/>
    <p:sldId id="260" r:id="rId10"/>
    <p:sldId id="261" r:id="rId11"/>
    <p:sldId id="273" r:id="rId12"/>
    <p:sldId id="274" r:id="rId13"/>
    <p:sldId id="264" r:id="rId14"/>
    <p:sldId id="277" r:id="rId15"/>
    <p:sldId id="278" r:id="rId16"/>
    <p:sldId id="279" r:id="rId17"/>
    <p:sldId id="280" r:id="rId18"/>
    <p:sldId id="281" r:id="rId19"/>
    <p:sldId id="266" r:id="rId20"/>
    <p:sldId id="282" r:id="rId21"/>
    <p:sldId id="283" r:id="rId22"/>
    <p:sldId id="267" r:id="rId23"/>
    <p:sldId id="284" r:id="rId24"/>
    <p:sldId id="285" r:id="rId25"/>
    <p:sldId id="286" r:id="rId26"/>
    <p:sldId id="288" r:id="rId27"/>
    <p:sldId id="289" r:id="rId28"/>
    <p:sldId id="290" r:id="rId29"/>
    <p:sldId id="293" r:id="rId30"/>
    <p:sldId id="294" r:id="rId31"/>
    <p:sldId id="295" r:id="rId32"/>
    <p:sldId id="296" r:id="rId33"/>
    <p:sldId id="299" r:id="rId34"/>
    <p:sldId id="301" r:id="rId35"/>
    <p:sldId id="298" r:id="rId36"/>
    <p:sldId id="302" r:id="rId37"/>
    <p:sldId id="303" r:id="rId38"/>
    <p:sldId id="304" r:id="rId39"/>
    <p:sldId id="300" r:id="rId40"/>
    <p:sldId id="297" r:id="rId41"/>
    <p:sldId id="305" r:id="rId42"/>
    <p:sldId id="306" r:id="rId43"/>
    <p:sldId id="307" r:id="rId4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Default Section" id="{DB0EC743-F40F-4F79-A4FE-AEB39F3EEAAD}">
          <p14:sldIdLst>
            <p14:sldId id="256"/>
            <p14:sldId id="257"/>
            <p14:sldId id="287"/>
            <p14:sldId id="268"/>
            <p14:sldId id="269"/>
            <p14:sldId id="270"/>
            <p14:sldId id="271"/>
            <p14:sldId id="272"/>
            <p14:sldId id="260"/>
            <p14:sldId id="261"/>
            <p14:sldId id="273"/>
            <p14:sldId id="274"/>
            <p14:sldId id="264"/>
            <p14:sldId id="277"/>
            <p14:sldId id="278"/>
            <p14:sldId id="279"/>
            <p14:sldId id="280"/>
            <p14:sldId id="281"/>
            <p14:sldId id="266"/>
            <p14:sldId id="282"/>
            <p14:sldId id="283"/>
            <p14:sldId id="267"/>
            <p14:sldId id="284"/>
            <p14:sldId id="285"/>
            <p14:sldId id="286"/>
            <p14:sldId id="288"/>
            <p14:sldId id="289"/>
            <p14:sldId id="290"/>
            <p14:sldId id="293"/>
            <p14:sldId id="294"/>
            <p14:sldId id="295"/>
            <p14:sldId id="296"/>
            <p14:sldId id="299"/>
            <p14:sldId id="301"/>
            <p14:sldId id="298"/>
            <p14:sldId id="302"/>
            <p14:sldId id="303"/>
            <p14:sldId id="304"/>
            <p14:sldId id="300"/>
            <p14:sldId id="297"/>
            <p14:sldId id="305"/>
            <p14:sldId id="306"/>
            <p14:sldId id="3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3BD83-9215-481C-B801-7B7EAC6806FE}" v="301" dt="2025-06-03T12:49:06.3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2004" y="3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r Donchin" userId="37446733-118c-46f6-b903-027425f2ef02" providerId="ADAL" clId="{4AAED141-8238-416B-8AEE-222FC6052DBA}"/>
    <pc:docChg chg="undo custSel addSld delSld modSld sldOrd modSection">
      <pc:chgData name="Opher Donchin" userId="37446733-118c-46f6-b903-027425f2ef02" providerId="ADAL" clId="{4AAED141-8238-416B-8AEE-222FC6052DBA}" dt="2021-06-07T22:23:47.559" v="4133" actId="1076"/>
      <pc:docMkLst>
        <pc:docMk/>
      </pc:docMkLst>
      <pc:sldChg chg="modSp new mod">
        <pc:chgData name="Opher Donchin" userId="37446733-118c-46f6-b903-027425f2ef02" providerId="ADAL" clId="{4AAED141-8238-416B-8AEE-222FC6052DBA}" dt="2021-05-25T01:23:41.048" v="105" actId="20577"/>
        <pc:sldMkLst>
          <pc:docMk/>
          <pc:sldMk cId="849711558" sldId="257"/>
        </pc:sldMkLst>
      </pc:sldChg>
      <pc:sldChg chg="del">
        <pc:chgData name="Opher Donchin" userId="37446733-118c-46f6-b903-027425f2ef02" providerId="ADAL" clId="{4AAED141-8238-416B-8AEE-222FC6052DBA}" dt="2021-05-25T01:22:37.231" v="0" actId="47"/>
        <pc:sldMkLst>
          <pc:docMk/>
          <pc:sldMk cId="3162315868" sldId="257"/>
        </pc:sldMkLst>
      </pc:sldChg>
      <pc:sldChg chg="addSp modSp new del mod ord">
        <pc:chgData name="Opher Donchin" userId="37446733-118c-46f6-b903-027425f2ef02" providerId="ADAL" clId="{4AAED141-8238-416B-8AEE-222FC6052DBA}" dt="2021-05-25T02:34:27.604" v="1115" actId="47"/>
        <pc:sldMkLst>
          <pc:docMk/>
          <pc:sldMk cId="2529304545" sldId="258"/>
        </pc:sldMkLst>
      </pc:sldChg>
      <pc:sldChg chg="del">
        <pc:chgData name="Opher Donchin" userId="37446733-118c-46f6-b903-027425f2ef02" providerId="ADAL" clId="{4AAED141-8238-416B-8AEE-222FC6052DBA}" dt="2021-05-25T01:22:37.231" v="0" actId="47"/>
        <pc:sldMkLst>
          <pc:docMk/>
          <pc:sldMk cId="2947893019" sldId="258"/>
        </pc:sldMkLst>
      </pc:sldChg>
      <pc:sldChg chg="modSp add del mod">
        <pc:chgData name="Opher Donchin" userId="37446733-118c-46f6-b903-027425f2ef02" providerId="ADAL" clId="{4AAED141-8238-416B-8AEE-222FC6052DBA}" dt="2021-05-25T02:34:30.909" v="1116" actId="47"/>
        <pc:sldMkLst>
          <pc:docMk/>
          <pc:sldMk cId="1757693504" sldId="259"/>
        </pc:sldMkLst>
      </pc:sldChg>
      <pc:sldChg chg="modSp new mod">
        <pc:chgData name="Opher Donchin" userId="37446733-118c-46f6-b903-027425f2ef02" providerId="ADAL" clId="{4AAED141-8238-416B-8AEE-222FC6052DBA}" dt="2021-05-25T01:24:10.329" v="173" actId="20577"/>
        <pc:sldMkLst>
          <pc:docMk/>
          <pc:sldMk cId="2788522822" sldId="260"/>
        </pc:sldMkLst>
      </pc:sldChg>
      <pc:sldChg chg="addSp modSp new mod">
        <pc:chgData name="Opher Donchin" userId="37446733-118c-46f6-b903-027425f2ef02" providerId="ADAL" clId="{4AAED141-8238-416B-8AEE-222FC6052DBA}" dt="2021-05-25T03:47:47.654" v="1837" actId="1035"/>
        <pc:sldMkLst>
          <pc:docMk/>
          <pc:sldMk cId="1274132717" sldId="261"/>
        </pc:sldMkLst>
      </pc:sldChg>
      <pc:sldChg chg="modSp new del mod">
        <pc:chgData name="Opher Donchin" userId="37446733-118c-46f6-b903-027425f2ef02" providerId="ADAL" clId="{4AAED141-8238-416B-8AEE-222FC6052DBA}" dt="2021-05-25T02:48:45.714" v="1466" actId="47"/>
        <pc:sldMkLst>
          <pc:docMk/>
          <pc:sldMk cId="390021951" sldId="262"/>
        </pc:sldMkLst>
      </pc:sldChg>
      <pc:sldChg chg="modSp new del mod">
        <pc:chgData name="Opher Donchin" userId="37446733-118c-46f6-b903-027425f2ef02" providerId="ADAL" clId="{4AAED141-8238-416B-8AEE-222FC6052DBA}" dt="2021-05-25T02:48:46.813" v="1467" actId="47"/>
        <pc:sldMkLst>
          <pc:docMk/>
          <pc:sldMk cId="2025985219" sldId="263"/>
        </pc:sldMkLst>
      </pc:sldChg>
      <pc:sldChg chg="modSp new mod">
        <pc:chgData name="Opher Donchin" userId="37446733-118c-46f6-b903-027425f2ef02" providerId="ADAL" clId="{4AAED141-8238-416B-8AEE-222FC6052DBA}" dt="2021-05-25T02:49:03.485" v="1496" actId="20577"/>
        <pc:sldMkLst>
          <pc:docMk/>
          <pc:sldMk cId="1692893501" sldId="264"/>
        </pc:sldMkLst>
      </pc:sldChg>
      <pc:sldChg chg="modSp new del mod">
        <pc:chgData name="Opher Donchin" userId="37446733-118c-46f6-b903-027425f2ef02" providerId="ADAL" clId="{4AAED141-8238-416B-8AEE-222FC6052DBA}" dt="2021-05-25T04:03:13.292" v="1976" actId="47"/>
        <pc:sldMkLst>
          <pc:docMk/>
          <pc:sldMk cId="3485705390" sldId="265"/>
        </pc:sldMkLst>
      </pc:sldChg>
      <pc:sldChg chg="modSp new mod">
        <pc:chgData name="Opher Donchin" userId="37446733-118c-46f6-b903-027425f2ef02" providerId="ADAL" clId="{4AAED141-8238-416B-8AEE-222FC6052DBA}" dt="2021-05-25T04:42:43.756" v="2382" actId="20577"/>
        <pc:sldMkLst>
          <pc:docMk/>
          <pc:sldMk cId="1195210374" sldId="266"/>
        </pc:sldMkLst>
      </pc:sldChg>
      <pc:sldChg chg="addSp delSp modSp new mod">
        <pc:chgData name="Opher Donchin" userId="37446733-118c-46f6-b903-027425f2ef02" providerId="ADAL" clId="{4AAED141-8238-416B-8AEE-222FC6052DBA}" dt="2021-05-25T05:11:43.520" v="2821" actId="20577"/>
        <pc:sldMkLst>
          <pc:docMk/>
          <pc:sldMk cId="1460595675" sldId="267"/>
        </pc:sldMkLst>
      </pc:sldChg>
      <pc:sldChg chg="del">
        <pc:chgData name="Opher Donchin" userId="37446733-118c-46f6-b903-027425f2ef02" providerId="ADAL" clId="{4AAED141-8238-416B-8AEE-222FC6052DBA}" dt="2021-05-25T01:22:37.231" v="0" actId="47"/>
        <pc:sldMkLst>
          <pc:docMk/>
          <pc:sldMk cId="1787804933" sldId="267"/>
        </pc:sldMkLst>
      </pc:sldChg>
      <pc:sldChg chg="addSp delSp modSp new mod">
        <pc:chgData name="Opher Donchin" userId="37446733-118c-46f6-b903-027425f2ef02" providerId="ADAL" clId="{4AAED141-8238-416B-8AEE-222FC6052DBA}" dt="2021-05-25T02:21:05.737" v="632" actId="1076"/>
        <pc:sldMkLst>
          <pc:docMk/>
          <pc:sldMk cId="2938064851" sldId="268"/>
        </pc:sldMkLst>
      </pc:sldChg>
      <pc:sldChg chg="addSp delSp modSp add mod">
        <pc:chgData name="Opher Donchin" userId="37446733-118c-46f6-b903-027425f2ef02" providerId="ADAL" clId="{4AAED141-8238-416B-8AEE-222FC6052DBA}" dt="2021-05-25T02:22:00.043" v="673"/>
        <pc:sldMkLst>
          <pc:docMk/>
          <pc:sldMk cId="3028529445" sldId="269"/>
        </pc:sldMkLst>
      </pc:sldChg>
      <pc:sldChg chg="addSp modSp new mod">
        <pc:chgData name="Opher Donchin" userId="37446733-118c-46f6-b903-027425f2ef02" providerId="ADAL" clId="{4AAED141-8238-416B-8AEE-222FC6052DBA}" dt="2021-05-25T06:29:24.035" v="3326" actId="20577"/>
        <pc:sldMkLst>
          <pc:docMk/>
          <pc:sldMk cId="1956361382" sldId="270"/>
        </pc:sldMkLst>
      </pc:sldChg>
      <pc:sldChg chg="modSp new del mod">
        <pc:chgData name="Opher Donchin" userId="37446733-118c-46f6-b903-027425f2ef02" providerId="ADAL" clId="{4AAED141-8238-416B-8AEE-222FC6052DBA}" dt="2021-05-25T02:21:07.987" v="633" actId="47"/>
        <pc:sldMkLst>
          <pc:docMk/>
          <pc:sldMk cId="2726275740" sldId="270"/>
        </pc:sldMkLst>
      </pc:sldChg>
      <pc:sldChg chg="addSp modSp add mod">
        <pc:chgData name="Opher Donchin" userId="37446733-118c-46f6-b903-027425f2ef02" providerId="ADAL" clId="{4AAED141-8238-416B-8AEE-222FC6052DBA}" dt="2021-05-25T02:32:39.643" v="1002" actId="20577"/>
        <pc:sldMkLst>
          <pc:docMk/>
          <pc:sldMk cId="2865647479" sldId="271"/>
        </pc:sldMkLst>
      </pc:sldChg>
      <pc:sldChg chg="addSp modSp new mod">
        <pc:chgData name="Opher Donchin" userId="37446733-118c-46f6-b903-027425f2ef02" providerId="ADAL" clId="{4AAED141-8238-416B-8AEE-222FC6052DBA}" dt="2021-05-25T02:34:21.833" v="1114"/>
        <pc:sldMkLst>
          <pc:docMk/>
          <pc:sldMk cId="1097250184" sldId="272"/>
        </pc:sldMkLst>
      </pc:sldChg>
      <pc:sldChg chg="addSp modSp new mod">
        <pc:chgData name="Opher Donchin" userId="37446733-118c-46f6-b903-027425f2ef02" providerId="ADAL" clId="{4AAED141-8238-416B-8AEE-222FC6052DBA}" dt="2021-05-25T03:47:49.188" v="1838"/>
        <pc:sldMkLst>
          <pc:docMk/>
          <pc:sldMk cId="2852751702" sldId="273"/>
        </pc:sldMkLst>
      </pc:sldChg>
      <pc:sldChg chg="addSp modSp new mod">
        <pc:chgData name="Opher Donchin" userId="37446733-118c-46f6-b903-027425f2ef02" providerId="ADAL" clId="{4AAED141-8238-416B-8AEE-222FC6052DBA}" dt="2021-05-25T03:48:00.962" v="1841" actId="1076"/>
        <pc:sldMkLst>
          <pc:docMk/>
          <pc:sldMk cId="3094954630" sldId="274"/>
        </pc:sldMkLst>
      </pc:sldChg>
      <pc:sldChg chg="addSp modSp new del mod">
        <pc:chgData name="Opher Donchin" userId="37446733-118c-46f6-b903-027425f2ef02" providerId="ADAL" clId="{4AAED141-8238-416B-8AEE-222FC6052DBA}" dt="2021-05-25T03:47:39.545" v="1835" actId="47"/>
        <pc:sldMkLst>
          <pc:docMk/>
          <pc:sldMk cId="3039042737" sldId="275"/>
        </pc:sldMkLst>
      </pc:sldChg>
      <pc:sldChg chg="addSp delSp modSp add del mod">
        <pc:chgData name="Opher Donchin" userId="37446733-118c-46f6-b903-027425f2ef02" providerId="ADAL" clId="{4AAED141-8238-416B-8AEE-222FC6052DBA}" dt="2021-05-25T03:47:39.545" v="1835" actId="47"/>
        <pc:sldMkLst>
          <pc:docMk/>
          <pc:sldMk cId="785959478" sldId="276"/>
        </pc:sldMkLst>
      </pc:sldChg>
      <pc:sldChg chg="addSp modSp add mod modAnim">
        <pc:chgData name="Opher Donchin" userId="37446733-118c-46f6-b903-027425f2ef02" providerId="ADAL" clId="{4AAED141-8238-416B-8AEE-222FC6052DBA}" dt="2021-05-25T03:48:52.226" v="1863" actId="1076"/>
        <pc:sldMkLst>
          <pc:docMk/>
          <pc:sldMk cId="3935126699" sldId="277"/>
        </pc:sldMkLst>
      </pc:sldChg>
      <pc:sldChg chg="addSp modSp new mod">
        <pc:chgData name="Opher Donchin" userId="37446733-118c-46f6-b903-027425f2ef02" providerId="ADAL" clId="{4AAED141-8238-416B-8AEE-222FC6052DBA}" dt="2021-05-25T03:49:41.218" v="1875"/>
        <pc:sldMkLst>
          <pc:docMk/>
          <pc:sldMk cId="1400957881" sldId="278"/>
        </pc:sldMkLst>
      </pc:sldChg>
      <pc:sldChg chg="addSp delSp modSp new mod modClrScheme chgLayout">
        <pc:chgData name="Opher Donchin" userId="37446733-118c-46f6-b903-027425f2ef02" providerId="ADAL" clId="{4AAED141-8238-416B-8AEE-222FC6052DBA}" dt="2021-05-25T04:05:59.554" v="1977" actId="1076"/>
        <pc:sldMkLst>
          <pc:docMk/>
          <pc:sldMk cId="3291974832" sldId="279"/>
        </pc:sldMkLst>
      </pc:sldChg>
      <pc:sldChg chg="addSp delSp modSp new mod ord modClrScheme chgLayout">
        <pc:chgData name="Opher Donchin" userId="37446733-118c-46f6-b903-027425f2ef02" providerId="ADAL" clId="{4AAED141-8238-416B-8AEE-222FC6052DBA}" dt="2021-05-25T04:17:47.709" v="2014"/>
        <pc:sldMkLst>
          <pc:docMk/>
          <pc:sldMk cId="1887901431" sldId="280"/>
        </pc:sldMkLst>
      </pc:sldChg>
      <pc:sldChg chg="addSp delSp modSp new mod modClrScheme chgLayout">
        <pc:chgData name="Opher Donchin" userId="37446733-118c-46f6-b903-027425f2ef02" providerId="ADAL" clId="{4AAED141-8238-416B-8AEE-222FC6052DBA}" dt="2021-05-25T04:43:59.244" v="2420"/>
        <pc:sldMkLst>
          <pc:docMk/>
          <pc:sldMk cId="147271231" sldId="281"/>
        </pc:sldMkLst>
      </pc:sldChg>
      <pc:sldChg chg="addSp modSp new mod">
        <pc:chgData name="Opher Donchin" userId="37446733-118c-46f6-b903-027425f2ef02" providerId="ADAL" clId="{4AAED141-8238-416B-8AEE-222FC6052DBA}" dt="2021-05-25T05:02:42.671" v="2652" actId="1076"/>
        <pc:sldMkLst>
          <pc:docMk/>
          <pc:sldMk cId="770557911" sldId="282"/>
        </pc:sldMkLst>
      </pc:sldChg>
      <pc:sldChg chg="addSp modSp new mod">
        <pc:chgData name="Opher Donchin" userId="37446733-118c-46f6-b903-027425f2ef02" providerId="ADAL" clId="{4AAED141-8238-416B-8AEE-222FC6052DBA}" dt="2021-05-25T05:08:09.249" v="2677"/>
        <pc:sldMkLst>
          <pc:docMk/>
          <pc:sldMk cId="2245050909" sldId="283"/>
        </pc:sldMkLst>
      </pc:sldChg>
      <pc:sldChg chg="addSp delSp modSp add mod">
        <pc:chgData name="Opher Donchin" userId="37446733-118c-46f6-b903-027425f2ef02" providerId="ADAL" clId="{4AAED141-8238-416B-8AEE-222FC6052DBA}" dt="2021-05-25T05:18:08.420" v="3105" actId="1076"/>
        <pc:sldMkLst>
          <pc:docMk/>
          <pc:sldMk cId="2438588372" sldId="284"/>
        </pc:sldMkLst>
      </pc:sldChg>
      <pc:sldChg chg="addSp modSp new mod">
        <pc:chgData name="Opher Donchin" userId="37446733-118c-46f6-b903-027425f2ef02" providerId="ADAL" clId="{4AAED141-8238-416B-8AEE-222FC6052DBA}" dt="2021-05-25T05:18:30.622" v="3106" actId="14100"/>
        <pc:sldMkLst>
          <pc:docMk/>
          <pc:sldMk cId="1284830266" sldId="285"/>
        </pc:sldMkLst>
      </pc:sldChg>
      <pc:sldChg chg="modSp new mod">
        <pc:chgData name="Opher Donchin" userId="37446733-118c-46f6-b903-027425f2ef02" providerId="ADAL" clId="{4AAED141-8238-416B-8AEE-222FC6052DBA}" dt="2021-05-25T06:07:26.264" v="3177" actId="20577"/>
        <pc:sldMkLst>
          <pc:docMk/>
          <pc:sldMk cId="370134886" sldId="286"/>
        </pc:sldMkLst>
      </pc:sldChg>
      <pc:sldChg chg="modSp new mod">
        <pc:chgData name="Opher Donchin" userId="37446733-118c-46f6-b903-027425f2ef02" providerId="ADAL" clId="{4AAED141-8238-416B-8AEE-222FC6052DBA}" dt="2021-05-25T06:23:30.524" v="3325" actId="20577"/>
        <pc:sldMkLst>
          <pc:docMk/>
          <pc:sldMk cId="2038704821" sldId="287"/>
        </pc:sldMkLst>
      </pc:sldChg>
      <pc:sldChg chg="addSp delSp modSp new mod modClrScheme chgLayout">
        <pc:chgData name="Opher Donchin" userId="37446733-118c-46f6-b903-027425f2ef02" providerId="ADAL" clId="{4AAED141-8238-416B-8AEE-222FC6052DBA}" dt="2021-06-07T21:36:07.405" v="3391"/>
        <pc:sldMkLst>
          <pc:docMk/>
          <pc:sldMk cId="3920325240" sldId="288"/>
        </pc:sldMkLst>
      </pc:sldChg>
      <pc:sldChg chg="addSp delSp modSp new mod delAnim modAnim">
        <pc:chgData name="Opher Donchin" userId="37446733-118c-46f6-b903-027425f2ef02" providerId="ADAL" clId="{4AAED141-8238-416B-8AEE-222FC6052DBA}" dt="2021-06-07T21:37:09.399" v="3469" actId="1076"/>
        <pc:sldMkLst>
          <pc:docMk/>
          <pc:sldMk cId="199358771" sldId="289"/>
        </pc:sldMkLst>
      </pc:sldChg>
      <pc:sldChg chg="addSp modSp new mod">
        <pc:chgData name="Opher Donchin" userId="37446733-118c-46f6-b903-027425f2ef02" providerId="ADAL" clId="{4AAED141-8238-416B-8AEE-222FC6052DBA}" dt="2021-06-07T21:43:42.861" v="3552"/>
        <pc:sldMkLst>
          <pc:docMk/>
          <pc:sldMk cId="721339266" sldId="290"/>
        </pc:sldMkLst>
      </pc:sldChg>
      <pc:sldChg chg="addSp modSp new del mod">
        <pc:chgData name="Opher Donchin" userId="37446733-118c-46f6-b903-027425f2ef02" providerId="ADAL" clId="{4AAED141-8238-416B-8AEE-222FC6052DBA}" dt="2021-06-07T22:23:10.187" v="4080" actId="47"/>
        <pc:sldMkLst>
          <pc:docMk/>
          <pc:sldMk cId="2000060994" sldId="291"/>
        </pc:sldMkLst>
      </pc:sldChg>
      <pc:sldChg chg="addSp modSp new del mod">
        <pc:chgData name="Opher Donchin" userId="37446733-118c-46f6-b903-027425f2ef02" providerId="ADAL" clId="{4AAED141-8238-416B-8AEE-222FC6052DBA}" dt="2021-06-07T22:23:10.877" v="4081" actId="47"/>
        <pc:sldMkLst>
          <pc:docMk/>
          <pc:sldMk cId="3347587266" sldId="292"/>
        </pc:sldMkLst>
      </pc:sldChg>
      <pc:sldChg chg="addSp modSp new mod">
        <pc:chgData name="Opher Donchin" userId="37446733-118c-46f6-b903-027425f2ef02" providerId="ADAL" clId="{4AAED141-8238-416B-8AEE-222FC6052DBA}" dt="2021-06-07T22:15:56.962" v="3847" actId="14100"/>
        <pc:sldMkLst>
          <pc:docMk/>
          <pc:sldMk cId="275524390" sldId="293"/>
        </pc:sldMkLst>
      </pc:sldChg>
      <pc:sldChg chg="addSp delSp modSp new mod">
        <pc:chgData name="Opher Donchin" userId="37446733-118c-46f6-b903-027425f2ef02" providerId="ADAL" clId="{4AAED141-8238-416B-8AEE-222FC6052DBA}" dt="2021-06-07T22:20:25.422" v="3993" actId="14100"/>
        <pc:sldMkLst>
          <pc:docMk/>
          <pc:sldMk cId="3920425007" sldId="294"/>
        </pc:sldMkLst>
      </pc:sldChg>
      <pc:sldChg chg="delSp modSp add mod">
        <pc:chgData name="Opher Donchin" userId="37446733-118c-46f6-b903-027425f2ef02" providerId="ADAL" clId="{4AAED141-8238-416B-8AEE-222FC6052DBA}" dt="2021-06-07T22:23:47.559" v="4133" actId="1076"/>
        <pc:sldMkLst>
          <pc:docMk/>
          <pc:sldMk cId="2316080963" sldId="295"/>
        </pc:sldMkLst>
      </pc:sldChg>
      <pc:sldChg chg="addSp modSp new mod">
        <pc:chgData name="Opher Donchin" userId="37446733-118c-46f6-b903-027425f2ef02" providerId="ADAL" clId="{4AAED141-8238-416B-8AEE-222FC6052DBA}" dt="2021-06-07T22:22:45.729" v="4079"/>
        <pc:sldMkLst>
          <pc:docMk/>
          <pc:sldMk cId="1728123288" sldId="296"/>
        </pc:sldMkLst>
      </pc:sldChg>
      <pc:sldChg chg="del">
        <pc:chgData name="Opher Donchin" userId="37446733-118c-46f6-b903-027425f2ef02" providerId="ADAL" clId="{4AAED141-8238-416B-8AEE-222FC6052DBA}" dt="2021-05-25T01:22:37.231" v="0" actId="47"/>
        <pc:sldMkLst>
          <pc:docMk/>
          <pc:sldMk cId="3049176430" sldId="424"/>
        </pc:sldMkLst>
      </pc:sldChg>
      <pc:sldChg chg="del">
        <pc:chgData name="Opher Donchin" userId="37446733-118c-46f6-b903-027425f2ef02" providerId="ADAL" clId="{4AAED141-8238-416B-8AEE-222FC6052DBA}" dt="2021-05-25T01:22:37.231" v="0" actId="47"/>
        <pc:sldMkLst>
          <pc:docMk/>
          <pc:sldMk cId="3589930453" sldId="432"/>
        </pc:sldMkLst>
      </pc:sldChg>
      <pc:sldChg chg="del">
        <pc:chgData name="Opher Donchin" userId="37446733-118c-46f6-b903-027425f2ef02" providerId="ADAL" clId="{4AAED141-8238-416B-8AEE-222FC6052DBA}" dt="2021-05-25T01:22:37.231" v="0" actId="47"/>
        <pc:sldMkLst>
          <pc:docMk/>
          <pc:sldMk cId="0" sldId="440"/>
        </pc:sldMkLst>
      </pc:sldChg>
      <pc:sldChg chg="del">
        <pc:chgData name="Opher Donchin" userId="37446733-118c-46f6-b903-027425f2ef02" providerId="ADAL" clId="{4AAED141-8238-416B-8AEE-222FC6052DBA}" dt="2021-05-25T01:22:37.231" v="0" actId="47"/>
        <pc:sldMkLst>
          <pc:docMk/>
          <pc:sldMk cId="3853909152" sldId="441"/>
        </pc:sldMkLst>
      </pc:sldChg>
      <pc:sldChg chg="del">
        <pc:chgData name="Opher Donchin" userId="37446733-118c-46f6-b903-027425f2ef02" providerId="ADAL" clId="{4AAED141-8238-416B-8AEE-222FC6052DBA}" dt="2021-05-25T01:22:37.231" v="0" actId="47"/>
        <pc:sldMkLst>
          <pc:docMk/>
          <pc:sldMk cId="1342050673" sldId="442"/>
        </pc:sldMkLst>
      </pc:sldChg>
      <pc:sldChg chg="del">
        <pc:chgData name="Opher Donchin" userId="37446733-118c-46f6-b903-027425f2ef02" providerId="ADAL" clId="{4AAED141-8238-416B-8AEE-222FC6052DBA}" dt="2021-05-25T01:22:37.231" v="0" actId="47"/>
        <pc:sldMkLst>
          <pc:docMk/>
          <pc:sldMk cId="1633365802" sldId="443"/>
        </pc:sldMkLst>
      </pc:sldChg>
      <pc:sldChg chg="del">
        <pc:chgData name="Opher Donchin" userId="37446733-118c-46f6-b903-027425f2ef02" providerId="ADAL" clId="{4AAED141-8238-416B-8AEE-222FC6052DBA}" dt="2021-05-25T01:22:37.231" v="0" actId="47"/>
        <pc:sldMkLst>
          <pc:docMk/>
          <pc:sldMk cId="1618895417" sldId="444"/>
        </pc:sldMkLst>
      </pc:sldChg>
      <pc:sldChg chg="del">
        <pc:chgData name="Opher Donchin" userId="37446733-118c-46f6-b903-027425f2ef02" providerId="ADAL" clId="{4AAED141-8238-416B-8AEE-222FC6052DBA}" dt="2021-05-25T01:22:37.231" v="0" actId="47"/>
        <pc:sldMkLst>
          <pc:docMk/>
          <pc:sldMk cId="2256401004" sldId="445"/>
        </pc:sldMkLst>
      </pc:sldChg>
      <pc:sldChg chg="del">
        <pc:chgData name="Opher Donchin" userId="37446733-118c-46f6-b903-027425f2ef02" providerId="ADAL" clId="{4AAED141-8238-416B-8AEE-222FC6052DBA}" dt="2021-05-25T01:22:37.231" v="0" actId="47"/>
        <pc:sldMkLst>
          <pc:docMk/>
          <pc:sldMk cId="2670950293" sldId="446"/>
        </pc:sldMkLst>
      </pc:sldChg>
      <pc:sldChg chg="del">
        <pc:chgData name="Opher Donchin" userId="37446733-118c-46f6-b903-027425f2ef02" providerId="ADAL" clId="{4AAED141-8238-416B-8AEE-222FC6052DBA}" dt="2021-05-25T01:22:37.231" v="0" actId="47"/>
        <pc:sldMkLst>
          <pc:docMk/>
          <pc:sldMk cId="497319272" sldId="447"/>
        </pc:sldMkLst>
      </pc:sldChg>
      <pc:sldChg chg="del">
        <pc:chgData name="Opher Donchin" userId="37446733-118c-46f6-b903-027425f2ef02" providerId="ADAL" clId="{4AAED141-8238-416B-8AEE-222FC6052DBA}" dt="2021-05-25T01:22:37.231" v="0" actId="47"/>
        <pc:sldMkLst>
          <pc:docMk/>
          <pc:sldMk cId="3311991161" sldId="448"/>
        </pc:sldMkLst>
      </pc:sldChg>
      <pc:sldChg chg="del">
        <pc:chgData name="Opher Donchin" userId="37446733-118c-46f6-b903-027425f2ef02" providerId="ADAL" clId="{4AAED141-8238-416B-8AEE-222FC6052DBA}" dt="2021-05-25T01:22:37.231" v="0" actId="47"/>
        <pc:sldMkLst>
          <pc:docMk/>
          <pc:sldMk cId="1818463402" sldId="449"/>
        </pc:sldMkLst>
      </pc:sldChg>
      <pc:sldChg chg="del">
        <pc:chgData name="Opher Donchin" userId="37446733-118c-46f6-b903-027425f2ef02" providerId="ADAL" clId="{4AAED141-8238-416B-8AEE-222FC6052DBA}" dt="2021-05-25T01:22:37.231" v="0" actId="47"/>
        <pc:sldMkLst>
          <pc:docMk/>
          <pc:sldMk cId="3458342765" sldId="450"/>
        </pc:sldMkLst>
      </pc:sldChg>
      <pc:sldChg chg="del">
        <pc:chgData name="Opher Donchin" userId="37446733-118c-46f6-b903-027425f2ef02" providerId="ADAL" clId="{4AAED141-8238-416B-8AEE-222FC6052DBA}" dt="2021-05-25T01:22:37.231" v="0" actId="47"/>
        <pc:sldMkLst>
          <pc:docMk/>
          <pc:sldMk cId="102238811" sldId="451"/>
        </pc:sldMkLst>
      </pc:sldChg>
      <pc:sldChg chg="del">
        <pc:chgData name="Opher Donchin" userId="37446733-118c-46f6-b903-027425f2ef02" providerId="ADAL" clId="{4AAED141-8238-416B-8AEE-222FC6052DBA}" dt="2021-05-25T01:22:37.231" v="0" actId="47"/>
        <pc:sldMkLst>
          <pc:docMk/>
          <pc:sldMk cId="2334605836" sldId="452"/>
        </pc:sldMkLst>
      </pc:sldChg>
      <pc:sldChg chg="del">
        <pc:chgData name="Opher Donchin" userId="37446733-118c-46f6-b903-027425f2ef02" providerId="ADAL" clId="{4AAED141-8238-416B-8AEE-222FC6052DBA}" dt="2021-05-25T01:22:37.231" v="0" actId="47"/>
        <pc:sldMkLst>
          <pc:docMk/>
          <pc:sldMk cId="3142699023" sldId="453"/>
        </pc:sldMkLst>
      </pc:sldChg>
      <pc:sldChg chg="del">
        <pc:chgData name="Opher Donchin" userId="37446733-118c-46f6-b903-027425f2ef02" providerId="ADAL" clId="{4AAED141-8238-416B-8AEE-222FC6052DBA}" dt="2021-05-25T01:22:37.231" v="0" actId="47"/>
        <pc:sldMkLst>
          <pc:docMk/>
          <pc:sldMk cId="2005622558" sldId="454"/>
        </pc:sldMkLst>
      </pc:sldChg>
      <pc:sldChg chg="del">
        <pc:chgData name="Opher Donchin" userId="37446733-118c-46f6-b903-027425f2ef02" providerId="ADAL" clId="{4AAED141-8238-416B-8AEE-222FC6052DBA}" dt="2021-05-25T01:22:37.231" v="0" actId="47"/>
        <pc:sldMkLst>
          <pc:docMk/>
          <pc:sldMk cId="3625740401" sldId="455"/>
        </pc:sldMkLst>
      </pc:sldChg>
      <pc:sldChg chg="del">
        <pc:chgData name="Opher Donchin" userId="37446733-118c-46f6-b903-027425f2ef02" providerId="ADAL" clId="{4AAED141-8238-416B-8AEE-222FC6052DBA}" dt="2021-05-25T01:22:37.231" v="0" actId="47"/>
        <pc:sldMkLst>
          <pc:docMk/>
          <pc:sldMk cId="4123058580" sldId="456"/>
        </pc:sldMkLst>
      </pc:sldChg>
      <pc:sldChg chg="del">
        <pc:chgData name="Opher Donchin" userId="37446733-118c-46f6-b903-027425f2ef02" providerId="ADAL" clId="{4AAED141-8238-416B-8AEE-222FC6052DBA}" dt="2021-05-25T01:22:37.231" v="0" actId="47"/>
        <pc:sldMkLst>
          <pc:docMk/>
          <pc:sldMk cId="2113415037" sldId="457"/>
        </pc:sldMkLst>
      </pc:sldChg>
      <pc:sldChg chg="del">
        <pc:chgData name="Opher Donchin" userId="37446733-118c-46f6-b903-027425f2ef02" providerId="ADAL" clId="{4AAED141-8238-416B-8AEE-222FC6052DBA}" dt="2021-05-25T01:22:37.231" v="0" actId="47"/>
        <pc:sldMkLst>
          <pc:docMk/>
          <pc:sldMk cId="2833852841" sldId="458"/>
        </pc:sldMkLst>
      </pc:sldChg>
      <pc:sldChg chg="del">
        <pc:chgData name="Opher Donchin" userId="37446733-118c-46f6-b903-027425f2ef02" providerId="ADAL" clId="{4AAED141-8238-416B-8AEE-222FC6052DBA}" dt="2021-05-25T01:22:37.231" v="0" actId="47"/>
        <pc:sldMkLst>
          <pc:docMk/>
          <pc:sldMk cId="2971001268" sldId="459"/>
        </pc:sldMkLst>
      </pc:sldChg>
      <pc:sldChg chg="del">
        <pc:chgData name="Opher Donchin" userId="37446733-118c-46f6-b903-027425f2ef02" providerId="ADAL" clId="{4AAED141-8238-416B-8AEE-222FC6052DBA}" dt="2021-05-25T01:22:37.231" v="0" actId="47"/>
        <pc:sldMkLst>
          <pc:docMk/>
          <pc:sldMk cId="2919784739" sldId="460"/>
        </pc:sldMkLst>
      </pc:sldChg>
      <pc:sldChg chg="del">
        <pc:chgData name="Opher Donchin" userId="37446733-118c-46f6-b903-027425f2ef02" providerId="ADAL" clId="{4AAED141-8238-416B-8AEE-222FC6052DBA}" dt="2021-05-25T01:22:37.231" v="0" actId="47"/>
        <pc:sldMkLst>
          <pc:docMk/>
          <pc:sldMk cId="180729080" sldId="461"/>
        </pc:sldMkLst>
      </pc:sldChg>
      <pc:sldChg chg="del">
        <pc:chgData name="Opher Donchin" userId="37446733-118c-46f6-b903-027425f2ef02" providerId="ADAL" clId="{4AAED141-8238-416B-8AEE-222FC6052DBA}" dt="2021-05-25T01:22:37.231" v="0" actId="47"/>
        <pc:sldMkLst>
          <pc:docMk/>
          <pc:sldMk cId="1007139163" sldId="462"/>
        </pc:sldMkLst>
      </pc:sldChg>
      <pc:sldChg chg="del">
        <pc:chgData name="Opher Donchin" userId="37446733-118c-46f6-b903-027425f2ef02" providerId="ADAL" clId="{4AAED141-8238-416B-8AEE-222FC6052DBA}" dt="2021-05-25T01:22:37.231" v="0" actId="47"/>
        <pc:sldMkLst>
          <pc:docMk/>
          <pc:sldMk cId="3285332735" sldId="463"/>
        </pc:sldMkLst>
      </pc:sldChg>
      <pc:sldChg chg="del">
        <pc:chgData name="Opher Donchin" userId="37446733-118c-46f6-b903-027425f2ef02" providerId="ADAL" clId="{4AAED141-8238-416B-8AEE-222FC6052DBA}" dt="2021-05-25T01:22:37.231" v="0" actId="47"/>
        <pc:sldMkLst>
          <pc:docMk/>
          <pc:sldMk cId="3362334724" sldId="464"/>
        </pc:sldMkLst>
      </pc:sldChg>
      <pc:sldChg chg="del">
        <pc:chgData name="Opher Donchin" userId="37446733-118c-46f6-b903-027425f2ef02" providerId="ADAL" clId="{4AAED141-8238-416B-8AEE-222FC6052DBA}" dt="2021-05-25T01:22:37.231" v="0" actId="47"/>
        <pc:sldMkLst>
          <pc:docMk/>
          <pc:sldMk cId="1631113829" sldId="465"/>
        </pc:sldMkLst>
      </pc:sldChg>
      <pc:sldChg chg="del">
        <pc:chgData name="Opher Donchin" userId="37446733-118c-46f6-b903-027425f2ef02" providerId="ADAL" clId="{4AAED141-8238-416B-8AEE-222FC6052DBA}" dt="2021-05-25T01:22:37.231" v="0" actId="47"/>
        <pc:sldMkLst>
          <pc:docMk/>
          <pc:sldMk cId="3151118950" sldId="466"/>
        </pc:sldMkLst>
      </pc:sldChg>
      <pc:sldChg chg="del">
        <pc:chgData name="Opher Donchin" userId="37446733-118c-46f6-b903-027425f2ef02" providerId="ADAL" clId="{4AAED141-8238-416B-8AEE-222FC6052DBA}" dt="2021-05-25T01:22:37.231" v="0" actId="47"/>
        <pc:sldMkLst>
          <pc:docMk/>
          <pc:sldMk cId="2236498358" sldId="467"/>
        </pc:sldMkLst>
      </pc:sldChg>
      <pc:sldChg chg="del">
        <pc:chgData name="Opher Donchin" userId="37446733-118c-46f6-b903-027425f2ef02" providerId="ADAL" clId="{4AAED141-8238-416B-8AEE-222FC6052DBA}" dt="2021-05-25T01:22:37.231" v="0" actId="47"/>
        <pc:sldMkLst>
          <pc:docMk/>
          <pc:sldMk cId="282299313" sldId="468"/>
        </pc:sldMkLst>
      </pc:sldChg>
      <pc:sldChg chg="del">
        <pc:chgData name="Opher Donchin" userId="37446733-118c-46f6-b903-027425f2ef02" providerId="ADAL" clId="{4AAED141-8238-416B-8AEE-222FC6052DBA}" dt="2021-05-25T01:22:37.231" v="0" actId="47"/>
        <pc:sldMkLst>
          <pc:docMk/>
          <pc:sldMk cId="1507749724" sldId="469"/>
        </pc:sldMkLst>
      </pc:sldChg>
      <pc:sldChg chg="del">
        <pc:chgData name="Opher Donchin" userId="37446733-118c-46f6-b903-027425f2ef02" providerId="ADAL" clId="{4AAED141-8238-416B-8AEE-222FC6052DBA}" dt="2021-05-25T01:22:37.231" v="0" actId="47"/>
        <pc:sldMkLst>
          <pc:docMk/>
          <pc:sldMk cId="782292164" sldId="470"/>
        </pc:sldMkLst>
      </pc:sldChg>
      <pc:sldChg chg="del">
        <pc:chgData name="Opher Donchin" userId="37446733-118c-46f6-b903-027425f2ef02" providerId="ADAL" clId="{4AAED141-8238-416B-8AEE-222FC6052DBA}" dt="2021-05-25T01:22:37.231" v="0" actId="47"/>
        <pc:sldMkLst>
          <pc:docMk/>
          <pc:sldMk cId="4004230115" sldId="471"/>
        </pc:sldMkLst>
      </pc:sldChg>
      <pc:sldChg chg="del">
        <pc:chgData name="Opher Donchin" userId="37446733-118c-46f6-b903-027425f2ef02" providerId="ADAL" clId="{4AAED141-8238-416B-8AEE-222FC6052DBA}" dt="2021-05-25T01:22:37.231" v="0" actId="47"/>
        <pc:sldMkLst>
          <pc:docMk/>
          <pc:sldMk cId="1885315119" sldId="472"/>
        </pc:sldMkLst>
      </pc:sldChg>
      <pc:sldChg chg="del">
        <pc:chgData name="Opher Donchin" userId="37446733-118c-46f6-b903-027425f2ef02" providerId="ADAL" clId="{4AAED141-8238-416B-8AEE-222FC6052DBA}" dt="2021-05-25T01:22:37.231" v="0" actId="47"/>
        <pc:sldMkLst>
          <pc:docMk/>
          <pc:sldMk cId="2329566143" sldId="473"/>
        </pc:sldMkLst>
      </pc:sldChg>
      <pc:sldChg chg="del">
        <pc:chgData name="Opher Donchin" userId="37446733-118c-46f6-b903-027425f2ef02" providerId="ADAL" clId="{4AAED141-8238-416B-8AEE-222FC6052DBA}" dt="2021-05-25T01:22:37.231" v="0" actId="47"/>
        <pc:sldMkLst>
          <pc:docMk/>
          <pc:sldMk cId="587824265" sldId="474"/>
        </pc:sldMkLst>
      </pc:sldChg>
      <pc:sldChg chg="del">
        <pc:chgData name="Opher Donchin" userId="37446733-118c-46f6-b903-027425f2ef02" providerId="ADAL" clId="{4AAED141-8238-416B-8AEE-222FC6052DBA}" dt="2021-05-25T01:22:37.231" v="0" actId="47"/>
        <pc:sldMkLst>
          <pc:docMk/>
          <pc:sldMk cId="1799499572" sldId="475"/>
        </pc:sldMkLst>
      </pc:sldChg>
      <pc:sldChg chg="del">
        <pc:chgData name="Opher Donchin" userId="37446733-118c-46f6-b903-027425f2ef02" providerId="ADAL" clId="{4AAED141-8238-416B-8AEE-222FC6052DBA}" dt="2021-05-25T01:22:37.231" v="0" actId="47"/>
        <pc:sldMkLst>
          <pc:docMk/>
          <pc:sldMk cId="1440902478" sldId="476"/>
        </pc:sldMkLst>
      </pc:sldChg>
      <pc:sldChg chg="del">
        <pc:chgData name="Opher Donchin" userId="37446733-118c-46f6-b903-027425f2ef02" providerId="ADAL" clId="{4AAED141-8238-416B-8AEE-222FC6052DBA}" dt="2021-05-25T01:22:37.231" v="0" actId="47"/>
        <pc:sldMkLst>
          <pc:docMk/>
          <pc:sldMk cId="1870112282" sldId="477"/>
        </pc:sldMkLst>
      </pc:sldChg>
      <pc:sldChg chg="del">
        <pc:chgData name="Opher Donchin" userId="37446733-118c-46f6-b903-027425f2ef02" providerId="ADAL" clId="{4AAED141-8238-416B-8AEE-222FC6052DBA}" dt="2021-05-25T01:22:37.231" v="0" actId="47"/>
        <pc:sldMkLst>
          <pc:docMk/>
          <pc:sldMk cId="2319135084" sldId="478"/>
        </pc:sldMkLst>
      </pc:sldChg>
      <pc:sldChg chg="del">
        <pc:chgData name="Opher Donchin" userId="37446733-118c-46f6-b903-027425f2ef02" providerId="ADAL" clId="{4AAED141-8238-416B-8AEE-222FC6052DBA}" dt="2021-05-25T01:22:37.231" v="0" actId="47"/>
        <pc:sldMkLst>
          <pc:docMk/>
          <pc:sldMk cId="1518284083" sldId="479"/>
        </pc:sldMkLst>
      </pc:sldChg>
      <pc:sldChg chg="del">
        <pc:chgData name="Opher Donchin" userId="37446733-118c-46f6-b903-027425f2ef02" providerId="ADAL" clId="{4AAED141-8238-416B-8AEE-222FC6052DBA}" dt="2021-05-25T01:22:37.231" v="0" actId="47"/>
        <pc:sldMkLst>
          <pc:docMk/>
          <pc:sldMk cId="1810208788" sldId="480"/>
        </pc:sldMkLst>
      </pc:sldChg>
      <pc:sldChg chg="del">
        <pc:chgData name="Opher Donchin" userId="37446733-118c-46f6-b903-027425f2ef02" providerId="ADAL" clId="{4AAED141-8238-416B-8AEE-222FC6052DBA}" dt="2021-05-25T01:22:37.231" v="0" actId="47"/>
        <pc:sldMkLst>
          <pc:docMk/>
          <pc:sldMk cId="386651766" sldId="481"/>
        </pc:sldMkLst>
      </pc:sldChg>
      <pc:sldChg chg="del">
        <pc:chgData name="Opher Donchin" userId="37446733-118c-46f6-b903-027425f2ef02" providerId="ADAL" clId="{4AAED141-8238-416B-8AEE-222FC6052DBA}" dt="2021-05-25T01:22:37.231" v="0" actId="47"/>
        <pc:sldMkLst>
          <pc:docMk/>
          <pc:sldMk cId="169811867" sldId="482"/>
        </pc:sldMkLst>
      </pc:sldChg>
      <pc:sldChg chg="del">
        <pc:chgData name="Opher Donchin" userId="37446733-118c-46f6-b903-027425f2ef02" providerId="ADAL" clId="{4AAED141-8238-416B-8AEE-222FC6052DBA}" dt="2021-05-25T01:22:37.231" v="0" actId="47"/>
        <pc:sldMkLst>
          <pc:docMk/>
          <pc:sldMk cId="1914311835" sldId="483"/>
        </pc:sldMkLst>
      </pc:sldChg>
      <pc:sldChg chg="del">
        <pc:chgData name="Opher Donchin" userId="37446733-118c-46f6-b903-027425f2ef02" providerId="ADAL" clId="{4AAED141-8238-416B-8AEE-222FC6052DBA}" dt="2021-05-25T01:22:37.231" v="0" actId="47"/>
        <pc:sldMkLst>
          <pc:docMk/>
          <pc:sldMk cId="3607223559" sldId="484"/>
        </pc:sldMkLst>
      </pc:sldChg>
      <pc:sldChg chg="del">
        <pc:chgData name="Opher Donchin" userId="37446733-118c-46f6-b903-027425f2ef02" providerId="ADAL" clId="{4AAED141-8238-416B-8AEE-222FC6052DBA}" dt="2021-05-25T01:22:37.231" v="0" actId="47"/>
        <pc:sldMkLst>
          <pc:docMk/>
          <pc:sldMk cId="2702761304" sldId="485"/>
        </pc:sldMkLst>
      </pc:sldChg>
      <pc:sldChg chg="del">
        <pc:chgData name="Opher Donchin" userId="37446733-118c-46f6-b903-027425f2ef02" providerId="ADAL" clId="{4AAED141-8238-416B-8AEE-222FC6052DBA}" dt="2021-05-25T01:22:37.231" v="0" actId="47"/>
        <pc:sldMkLst>
          <pc:docMk/>
          <pc:sldMk cId="2270490496" sldId="486"/>
        </pc:sldMkLst>
      </pc:sldChg>
      <pc:sldChg chg="del">
        <pc:chgData name="Opher Donchin" userId="37446733-118c-46f6-b903-027425f2ef02" providerId="ADAL" clId="{4AAED141-8238-416B-8AEE-222FC6052DBA}" dt="2021-05-25T01:22:37.231" v="0" actId="47"/>
        <pc:sldMkLst>
          <pc:docMk/>
          <pc:sldMk cId="3819254718" sldId="487"/>
        </pc:sldMkLst>
      </pc:sldChg>
      <pc:sldChg chg="del">
        <pc:chgData name="Opher Donchin" userId="37446733-118c-46f6-b903-027425f2ef02" providerId="ADAL" clId="{4AAED141-8238-416B-8AEE-222FC6052DBA}" dt="2021-05-25T01:22:37.231" v="0" actId="47"/>
        <pc:sldMkLst>
          <pc:docMk/>
          <pc:sldMk cId="689537467" sldId="488"/>
        </pc:sldMkLst>
      </pc:sldChg>
      <pc:sldChg chg="del">
        <pc:chgData name="Opher Donchin" userId="37446733-118c-46f6-b903-027425f2ef02" providerId="ADAL" clId="{4AAED141-8238-416B-8AEE-222FC6052DBA}" dt="2021-05-25T01:22:37.231" v="0" actId="47"/>
        <pc:sldMkLst>
          <pc:docMk/>
          <pc:sldMk cId="1406320620" sldId="489"/>
        </pc:sldMkLst>
      </pc:sldChg>
      <pc:sldMasterChg chg="delSldLayout">
        <pc:chgData name="Opher Donchin" userId="37446733-118c-46f6-b903-027425f2ef02" providerId="ADAL" clId="{4AAED141-8238-416B-8AEE-222FC6052DBA}" dt="2021-05-25T01:22:37.231" v="0" actId="47"/>
        <pc:sldMasterMkLst>
          <pc:docMk/>
          <pc:sldMasterMk cId="0" sldId="2147483648"/>
        </pc:sldMasterMkLst>
        <pc:sldLayoutChg chg="del">
          <pc:chgData name="Opher Donchin" userId="37446733-118c-46f6-b903-027425f2ef02" providerId="ADAL" clId="{4AAED141-8238-416B-8AEE-222FC6052DBA}" dt="2021-05-25T01:22:37.231" v="0" actId="47"/>
          <pc:sldLayoutMkLst>
            <pc:docMk/>
            <pc:sldMasterMk cId="0" sldId="2147483648"/>
            <pc:sldLayoutMk cId="664707521" sldId="2147483660"/>
          </pc:sldLayoutMkLst>
        </pc:sldLayoutChg>
      </pc:sldMasterChg>
    </pc:docChg>
  </pc:docChgLst>
  <pc:docChgLst>
    <pc:chgData name="Opher Donchin" userId="37446733-118c-46f6-b903-027425f2ef02" providerId="ADAL" clId="{78A0B728-1804-4D60-AC1E-91A437055CF1}"/>
    <pc:docChg chg="custSel addSld delSld modSld modSection">
      <pc:chgData name="Opher Donchin" userId="37446733-118c-46f6-b903-027425f2ef02" providerId="ADAL" clId="{78A0B728-1804-4D60-AC1E-91A437055CF1}" dt="2022-06-13T19:05:55.121" v="92"/>
      <pc:docMkLst>
        <pc:docMk/>
      </pc:docMkLst>
      <pc:sldChg chg="addSp modSp new mod">
        <pc:chgData name="Opher Donchin" userId="37446733-118c-46f6-b903-027425f2ef02" providerId="ADAL" clId="{78A0B728-1804-4D60-AC1E-91A437055CF1}" dt="2022-06-13T19:05:55.121" v="92"/>
        <pc:sldMkLst>
          <pc:docMk/>
          <pc:sldMk cId="117495088" sldId="296"/>
        </pc:sldMkLst>
      </pc:sldChg>
      <pc:sldChg chg="del">
        <pc:chgData name="Opher Donchin" userId="37446733-118c-46f6-b903-027425f2ef02" providerId="ADAL" clId="{78A0B728-1804-4D60-AC1E-91A437055CF1}" dt="2022-06-13T19:03:42.860" v="0" actId="47"/>
        <pc:sldMkLst>
          <pc:docMk/>
          <pc:sldMk cId="1728123288" sldId="296"/>
        </pc:sldMkLst>
      </pc:sldChg>
    </pc:docChg>
  </pc:docChgLst>
  <pc:docChgLst>
    <pc:chgData name="Opher Donchin" userId="37446733-118c-46f6-b903-027425f2ef02" providerId="ADAL" clId="{2073BD83-9215-481C-B801-7B7EAC6806FE}"/>
    <pc:docChg chg="custSel addSld modSld sldOrd modSection">
      <pc:chgData name="Opher Donchin" userId="37446733-118c-46f6-b903-027425f2ef02" providerId="ADAL" clId="{2073BD83-9215-481C-B801-7B7EAC6806FE}" dt="2025-06-03T12:49:06.315" v="1987" actId="20577"/>
      <pc:docMkLst>
        <pc:docMk/>
      </pc:docMkLst>
      <pc:sldChg chg="addSp modSp new mod">
        <pc:chgData name="Opher Donchin" userId="37446733-118c-46f6-b903-027425f2ef02" providerId="ADAL" clId="{2073BD83-9215-481C-B801-7B7EAC6806FE}" dt="2025-06-03T12:39:51.946" v="1496" actId="20577"/>
        <pc:sldMkLst>
          <pc:docMk/>
          <pc:sldMk cId="1997116116" sldId="297"/>
        </pc:sldMkLst>
        <pc:spChg chg="mod">
          <ac:chgData name="Opher Donchin" userId="37446733-118c-46f6-b903-027425f2ef02" providerId="ADAL" clId="{2073BD83-9215-481C-B801-7B7EAC6806FE}" dt="2025-06-03T12:34:40.256" v="1251" actId="20577"/>
          <ac:spMkLst>
            <pc:docMk/>
            <pc:sldMk cId="1997116116" sldId="297"/>
            <ac:spMk id="2" creationId="{6713D8FF-7D5E-7200-966B-2FE446308414}"/>
          </ac:spMkLst>
        </pc:spChg>
        <pc:spChg chg="add mod">
          <ac:chgData name="Opher Donchin" userId="37446733-118c-46f6-b903-027425f2ef02" providerId="ADAL" clId="{2073BD83-9215-481C-B801-7B7EAC6806FE}" dt="2025-06-03T12:36:01.702" v="1414" actId="1076"/>
          <ac:spMkLst>
            <pc:docMk/>
            <pc:sldMk cId="1997116116" sldId="297"/>
            <ac:spMk id="4" creationId="{2A0BE7F0-B659-90AA-2BD7-7469F96F65C0}"/>
          </ac:spMkLst>
        </pc:spChg>
        <pc:spChg chg="add mod">
          <ac:chgData name="Opher Donchin" userId="37446733-118c-46f6-b903-027425f2ef02" providerId="ADAL" clId="{2073BD83-9215-481C-B801-7B7EAC6806FE}" dt="2025-06-03T12:39:51.946" v="1496" actId="20577"/>
          <ac:spMkLst>
            <pc:docMk/>
            <pc:sldMk cId="1997116116" sldId="297"/>
            <ac:spMk id="5" creationId="{CA2A5E61-1C3E-267D-0994-56B1A123A329}"/>
          </ac:spMkLst>
        </pc:spChg>
        <pc:picChg chg="add mod modCrop">
          <ac:chgData name="Opher Donchin" userId="37446733-118c-46f6-b903-027425f2ef02" providerId="ADAL" clId="{2073BD83-9215-481C-B801-7B7EAC6806FE}" dt="2025-06-03T12:35:05.738" v="1256" actId="14100"/>
          <ac:picMkLst>
            <pc:docMk/>
            <pc:sldMk cId="1997116116" sldId="297"/>
            <ac:picMk id="3" creationId="{530FB508-D603-5D42-9435-A4525B27C694}"/>
          </ac:picMkLst>
        </pc:picChg>
      </pc:sldChg>
      <pc:sldChg chg="addSp delSp modSp add mod ord">
        <pc:chgData name="Opher Donchin" userId="37446733-118c-46f6-b903-027425f2ef02" providerId="ADAL" clId="{2073BD83-9215-481C-B801-7B7EAC6806FE}" dt="2025-06-03T12:11:11.696" v="467" actId="1076"/>
        <pc:sldMkLst>
          <pc:docMk/>
          <pc:sldMk cId="3102043143" sldId="298"/>
        </pc:sldMkLst>
        <pc:spChg chg="mod">
          <ac:chgData name="Opher Donchin" userId="37446733-118c-46f6-b903-027425f2ef02" providerId="ADAL" clId="{2073BD83-9215-481C-B801-7B7EAC6806FE}" dt="2025-06-03T10:43:32.492" v="407" actId="20577"/>
          <ac:spMkLst>
            <pc:docMk/>
            <pc:sldMk cId="3102043143" sldId="298"/>
            <ac:spMk id="2" creationId="{21B53C95-C68C-BEB3-47B9-E40ABF21B46D}"/>
          </ac:spMkLst>
        </pc:spChg>
        <pc:spChg chg="mod">
          <ac:chgData name="Opher Donchin" userId="37446733-118c-46f6-b903-027425f2ef02" providerId="ADAL" clId="{2073BD83-9215-481C-B801-7B7EAC6806FE}" dt="2025-06-03T10:44:25.251" v="462" actId="14100"/>
          <ac:spMkLst>
            <pc:docMk/>
            <pc:sldMk cId="3102043143" sldId="298"/>
            <ac:spMk id="3" creationId="{039651F9-DF76-719E-526B-319F46D365EC}"/>
          </ac:spMkLst>
        </pc:spChg>
        <pc:spChg chg="add del">
          <ac:chgData name="Opher Donchin" userId="37446733-118c-46f6-b903-027425f2ef02" providerId="ADAL" clId="{2073BD83-9215-481C-B801-7B7EAC6806FE}" dt="2025-06-03T12:09:54.768" v="464" actId="478"/>
          <ac:spMkLst>
            <pc:docMk/>
            <pc:sldMk cId="3102043143" sldId="298"/>
            <ac:spMk id="4" creationId="{F971768C-EE44-08D0-7936-CDC0357BFE4B}"/>
          </ac:spMkLst>
        </pc:spChg>
        <pc:picChg chg="add mod">
          <ac:chgData name="Opher Donchin" userId="37446733-118c-46f6-b903-027425f2ef02" providerId="ADAL" clId="{2073BD83-9215-481C-B801-7B7EAC6806FE}" dt="2025-06-03T12:11:11.696" v="467" actId="1076"/>
          <ac:picMkLst>
            <pc:docMk/>
            <pc:sldMk cId="3102043143" sldId="298"/>
            <ac:picMk id="5" creationId="{C8C49891-B3ED-BA24-7C50-9E76032194E5}"/>
          </ac:picMkLst>
        </pc:picChg>
      </pc:sldChg>
      <pc:sldChg chg="modSp add mod">
        <pc:chgData name="Opher Donchin" userId="37446733-118c-46f6-b903-027425f2ef02" providerId="ADAL" clId="{2073BD83-9215-481C-B801-7B7EAC6806FE}" dt="2025-06-03T10:42:46.610" v="356" actId="20577"/>
        <pc:sldMkLst>
          <pc:docMk/>
          <pc:sldMk cId="2974897758" sldId="299"/>
        </pc:sldMkLst>
        <pc:spChg chg="mod">
          <ac:chgData name="Opher Donchin" userId="37446733-118c-46f6-b903-027425f2ef02" providerId="ADAL" clId="{2073BD83-9215-481C-B801-7B7EAC6806FE}" dt="2025-06-03T10:42:46.610" v="356" actId="20577"/>
          <ac:spMkLst>
            <pc:docMk/>
            <pc:sldMk cId="2974897758" sldId="299"/>
            <ac:spMk id="2" creationId="{45B379E1-9A89-F9EA-7E20-DDD1D8275071}"/>
          </ac:spMkLst>
        </pc:spChg>
      </pc:sldChg>
      <pc:sldChg chg="modSp new mod">
        <pc:chgData name="Opher Donchin" userId="37446733-118c-46f6-b903-027425f2ef02" providerId="ADAL" clId="{2073BD83-9215-481C-B801-7B7EAC6806FE}" dt="2025-06-03T12:32:46.050" v="1167" actId="20577"/>
        <pc:sldMkLst>
          <pc:docMk/>
          <pc:sldMk cId="980004526" sldId="300"/>
        </pc:sldMkLst>
        <pc:spChg chg="mod">
          <ac:chgData name="Opher Donchin" userId="37446733-118c-46f6-b903-027425f2ef02" providerId="ADAL" clId="{2073BD83-9215-481C-B801-7B7EAC6806FE}" dt="2025-06-03T10:43:09.966" v="377" actId="20577"/>
          <ac:spMkLst>
            <pc:docMk/>
            <pc:sldMk cId="980004526" sldId="300"/>
            <ac:spMk id="2" creationId="{634CDA7D-3E72-F8E0-76F4-8F70625661C1}"/>
          </ac:spMkLst>
        </pc:spChg>
        <pc:spChg chg="mod">
          <ac:chgData name="Opher Donchin" userId="37446733-118c-46f6-b903-027425f2ef02" providerId="ADAL" clId="{2073BD83-9215-481C-B801-7B7EAC6806FE}" dt="2025-06-03T12:32:46.050" v="1167" actId="20577"/>
          <ac:spMkLst>
            <pc:docMk/>
            <pc:sldMk cId="980004526" sldId="300"/>
            <ac:spMk id="3" creationId="{720FC312-54F8-0116-D283-391005EAC585}"/>
          </ac:spMkLst>
        </pc:spChg>
      </pc:sldChg>
      <pc:sldChg chg="modSp new mod">
        <pc:chgData name="Opher Donchin" userId="37446733-118c-46f6-b903-027425f2ef02" providerId="ADAL" clId="{2073BD83-9215-481C-B801-7B7EAC6806FE}" dt="2025-06-03T10:43:26.503" v="406" actId="20577"/>
        <pc:sldMkLst>
          <pc:docMk/>
          <pc:sldMk cId="3606335110" sldId="301"/>
        </pc:sldMkLst>
        <pc:spChg chg="mod">
          <ac:chgData name="Opher Donchin" userId="37446733-118c-46f6-b903-027425f2ef02" providerId="ADAL" clId="{2073BD83-9215-481C-B801-7B7EAC6806FE}" dt="2025-06-03T10:43:26.503" v="406" actId="20577"/>
          <ac:spMkLst>
            <pc:docMk/>
            <pc:sldMk cId="3606335110" sldId="301"/>
            <ac:spMk id="2" creationId="{8389DFFC-7A92-E6C6-C3B9-A70CC831C63B}"/>
          </ac:spMkLst>
        </pc:spChg>
      </pc:sldChg>
      <pc:sldChg chg="addSp delSp modSp add mod">
        <pc:chgData name="Opher Donchin" userId="37446733-118c-46f6-b903-027425f2ef02" providerId="ADAL" clId="{2073BD83-9215-481C-B801-7B7EAC6806FE}" dt="2025-06-03T12:32:36.392" v="1165" actId="1076"/>
        <pc:sldMkLst>
          <pc:docMk/>
          <pc:sldMk cId="204846439" sldId="302"/>
        </pc:sldMkLst>
        <pc:spChg chg="mod">
          <ac:chgData name="Opher Donchin" userId="37446733-118c-46f6-b903-027425f2ef02" providerId="ADAL" clId="{2073BD83-9215-481C-B801-7B7EAC6806FE}" dt="2025-06-03T12:12:02.897" v="491" actId="20577"/>
          <ac:spMkLst>
            <pc:docMk/>
            <pc:sldMk cId="204846439" sldId="302"/>
            <ac:spMk id="2" creationId="{BC4A597E-1F4B-BF47-28DF-C8457937E845}"/>
          </ac:spMkLst>
        </pc:spChg>
        <pc:spChg chg="add del mod">
          <ac:chgData name="Opher Donchin" userId="37446733-118c-46f6-b903-027425f2ef02" providerId="ADAL" clId="{2073BD83-9215-481C-B801-7B7EAC6806FE}" dt="2025-06-03T12:12:21.933" v="498" actId="478"/>
          <ac:spMkLst>
            <pc:docMk/>
            <pc:sldMk cId="204846439" sldId="302"/>
            <ac:spMk id="4" creationId="{7036F76B-24FE-700F-DE00-B8B5E59AC8EB}"/>
          </ac:spMkLst>
        </pc:spChg>
        <pc:spChg chg="add mod">
          <ac:chgData name="Opher Donchin" userId="37446733-118c-46f6-b903-027425f2ef02" providerId="ADAL" clId="{2073BD83-9215-481C-B801-7B7EAC6806FE}" dt="2025-06-03T12:18:55.115" v="692" actId="20577"/>
          <ac:spMkLst>
            <pc:docMk/>
            <pc:sldMk cId="204846439" sldId="302"/>
            <ac:spMk id="7" creationId="{2D52C163-913E-3816-221F-C2CDF5BD4C1E}"/>
          </ac:spMkLst>
        </pc:spChg>
        <pc:spChg chg="add mod">
          <ac:chgData name="Opher Donchin" userId="37446733-118c-46f6-b903-027425f2ef02" providerId="ADAL" clId="{2073BD83-9215-481C-B801-7B7EAC6806FE}" dt="2025-06-03T12:32:36.392" v="1165" actId="1076"/>
          <ac:spMkLst>
            <pc:docMk/>
            <pc:sldMk cId="204846439" sldId="302"/>
            <ac:spMk id="8" creationId="{BF877779-0E1C-19AD-FC1B-325C491F4163}"/>
          </ac:spMkLst>
        </pc:spChg>
        <pc:graphicFrameChg chg="add mod">
          <ac:chgData name="Opher Donchin" userId="37446733-118c-46f6-b903-027425f2ef02" providerId="ADAL" clId="{2073BD83-9215-481C-B801-7B7EAC6806FE}" dt="2025-06-03T12:16:10.488" v="504" actId="1076"/>
          <ac:graphicFrameMkLst>
            <pc:docMk/>
            <pc:sldMk cId="204846439" sldId="302"/>
            <ac:graphicFrameMk id="6" creationId="{3D4F57D1-52C4-E0C0-9C65-3A150D09774E}"/>
          </ac:graphicFrameMkLst>
        </pc:graphicFrameChg>
        <pc:picChg chg="mod">
          <ac:chgData name="Opher Donchin" userId="37446733-118c-46f6-b903-027425f2ef02" providerId="ADAL" clId="{2073BD83-9215-481C-B801-7B7EAC6806FE}" dt="2025-06-03T12:12:08.619" v="494" actId="1076"/>
          <ac:picMkLst>
            <pc:docMk/>
            <pc:sldMk cId="204846439" sldId="302"/>
            <ac:picMk id="5" creationId="{0117C8D3-71E9-140F-0848-EB29C3C7D213}"/>
          </ac:picMkLst>
        </pc:picChg>
      </pc:sldChg>
      <pc:sldChg chg="addSp modSp new mod">
        <pc:chgData name="Opher Donchin" userId="37446733-118c-46f6-b903-027425f2ef02" providerId="ADAL" clId="{2073BD83-9215-481C-B801-7B7EAC6806FE}" dt="2025-06-03T12:32:38.911" v="1166"/>
        <pc:sldMkLst>
          <pc:docMk/>
          <pc:sldMk cId="119657016" sldId="303"/>
        </pc:sldMkLst>
        <pc:spChg chg="mod">
          <ac:chgData name="Opher Donchin" userId="37446733-118c-46f6-b903-027425f2ef02" providerId="ADAL" clId="{2073BD83-9215-481C-B801-7B7EAC6806FE}" dt="2025-06-03T12:20:26.001" v="735" actId="20577"/>
          <ac:spMkLst>
            <pc:docMk/>
            <pc:sldMk cId="119657016" sldId="303"/>
            <ac:spMk id="2" creationId="{170501BF-39B8-F699-81BF-BBCE8E7BAFB0}"/>
          </ac:spMkLst>
        </pc:spChg>
        <pc:spChg chg="mod">
          <ac:chgData name="Opher Donchin" userId="37446733-118c-46f6-b903-027425f2ef02" providerId="ADAL" clId="{2073BD83-9215-481C-B801-7B7EAC6806FE}" dt="2025-06-03T12:20:53.455" v="736" actId="14100"/>
          <ac:spMkLst>
            <pc:docMk/>
            <pc:sldMk cId="119657016" sldId="303"/>
            <ac:spMk id="3" creationId="{6882C5FD-6B38-956F-C5D9-780452351C5A}"/>
          </ac:spMkLst>
        </pc:spChg>
        <pc:spChg chg="add mod">
          <ac:chgData name="Opher Donchin" userId="37446733-118c-46f6-b903-027425f2ef02" providerId="ADAL" clId="{2073BD83-9215-481C-B801-7B7EAC6806FE}" dt="2025-06-03T12:23:54.811" v="802" actId="20577"/>
          <ac:spMkLst>
            <pc:docMk/>
            <pc:sldMk cId="119657016" sldId="303"/>
            <ac:spMk id="6" creationId="{6C97162C-BC8C-64E2-430D-50E0BA2CC9EA}"/>
          </ac:spMkLst>
        </pc:spChg>
        <pc:spChg chg="add mod">
          <ac:chgData name="Opher Donchin" userId="37446733-118c-46f6-b903-027425f2ef02" providerId="ADAL" clId="{2073BD83-9215-481C-B801-7B7EAC6806FE}" dt="2025-06-03T12:32:38.911" v="1166"/>
          <ac:spMkLst>
            <pc:docMk/>
            <pc:sldMk cId="119657016" sldId="303"/>
            <ac:spMk id="7" creationId="{0ABA13C4-6EED-E9ED-61C6-754544DCBEDC}"/>
          </ac:spMkLst>
        </pc:spChg>
        <pc:graphicFrameChg chg="add mod">
          <ac:chgData name="Opher Donchin" userId="37446733-118c-46f6-b903-027425f2ef02" providerId="ADAL" clId="{2073BD83-9215-481C-B801-7B7EAC6806FE}" dt="2025-06-03T12:21:09.570" v="739"/>
          <ac:graphicFrameMkLst>
            <pc:docMk/>
            <pc:sldMk cId="119657016" sldId="303"/>
            <ac:graphicFrameMk id="5" creationId="{89E487CF-1654-40B0-F30D-686B51B88106}"/>
          </ac:graphicFrameMkLst>
        </pc:graphicFrameChg>
        <pc:picChg chg="add mod">
          <ac:chgData name="Opher Donchin" userId="37446733-118c-46f6-b903-027425f2ef02" providerId="ADAL" clId="{2073BD83-9215-481C-B801-7B7EAC6806FE}" dt="2025-06-03T12:20:56.993" v="738" actId="1076"/>
          <ac:picMkLst>
            <pc:docMk/>
            <pc:sldMk cId="119657016" sldId="303"/>
            <ac:picMk id="4" creationId="{8A018347-4000-BA55-2188-EC82459C70B0}"/>
          </ac:picMkLst>
        </pc:picChg>
      </pc:sldChg>
      <pc:sldChg chg="modSp new mod">
        <pc:chgData name="Opher Donchin" userId="37446733-118c-46f6-b903-027425f2ef02" providerId="ADAL" clId="{2073BD83-9215-481C-B801-7B7EAC6806FE}" dt="2025-06-03T12:31:19.270" v="1100" actId="20577"/>
        <pc:sldMkLst>
          <pc:docMk/>
          <pc:sldMk cId="3857783547" sldId="304"/>
        </pc:sldMkLst>
        <pc:spChg chg="mod">
          <ac:chgData name="Opher Donchin" userId="37446733-118c-46f6-b903-027425f2ef02" providerId="ADAL" clId="{2073BD83-9215-481C-B801-7B7EAC6806FE}" dt="2025-06-03T12:30:07.499" v="840" actId="20577"/>
          <ac:spMkLst>
            <pc:docMk/>
            <pc:sldMk cId="3857783547" sldId="304"/>
            <ac:spMk id="2" creationId="{11CBEEB4-DAB5-BC45-E75C-570B6415DE64}"/>
          </ac:spMkLst>
        </pc:spChg>
        <pc:spChg chg="mod">
          <ac:chgData name="Opher Donchin" userId="37446733-118c-46f6-b903-027425f2ef02" providerId="ADAL" clId="{2073BD83-9215-481C-B801-7B7EAC6806FE}" dt="2025-06-03T12:31:19.270" v="1100" actId="20577"/>
          <ac:spMkLst>
            <pc:docMk/>
            <pc:sldMk cId="3857783547" sldId="304"/>
            <ac:spMk id="3" creationId="{19FB3A5B-3FF3-CEF5-2CF8-1FAC1CDDBFC6}"/>
          </ac:spMkLst>
        </pc:spChg>
      </pc:sldChg>
      <pc:sldChg chg="addSp modSp add mod">
        <pc:chgData name="Opher Donchin" userId="37446733-118c-46f6-b903-027425f2ef02" providerId="ADAL" clId="{2073BD83-9215-481C-B801-7B7EAC6806FE}" dt="2025-06-03T12:39:56.862" v="1497"/>
        <pc:sldMkLst>
          <pc:docMk/>
          <pc:sldMk cId="4131638995" sldId="305"/>
        </pc:sldMkLst>
        <pc:spChg chg="mod">
          <ac:chgData name="Opher Donchin" userId="37446733-118c-46f6-b903-027425f2ef02" providerId="ADAL" clId="{2073BD83-9215-481C-B801-7B7EAC6806FE}" dt="2025-06-03T12:38:45.140" v="1482" actId="20577"/>
          <ac:spMkLst>
            <pc:docMk/>
            <pc:sldMk cId="4131638995" sldId="305"/>
            <ac:spMk id="4" creationId="{74A0BB4D-C6FD-481D-DC33-4AF5AB759C4F}"/>
          </ac:spMkLst>
        </pc:spChg>
        <pc:spChg chg="add mod">
          <ac:chgData name="Opher Donchin" userId="37446733-118c-46f6-b903-027425f2ef02" providerId="ADAL" clId="{2073BD83-9215-481C-B801-7B7EAC6806FE}" dt="2025-06-03T12:39:56.862" v="1497"/>
          <ac:spMkLst>
            <pc:docMk/>
            <pc:sldMk cId="4131638995" sldId="305"/>
            <ac:spMk id="6" creationId="{2F22F82C-2379-6FF3-3E5A-EA742C421CEC}"/>
          </ac:spMkLst>
        </pc:spChg>
        <pc:picChg chg="add mod">
          <ac:chgData name="Opher Donchin" userId="37446733-118c-46f6-b903-027425f2ef02" providerId="ADAL" clId="{2073BD83-9215-481C-B801-7B7EAC6806FE}" dt="2025-06-03T12:37:45.338" v="1419" actId="14100"/>
          <ac:picMkLst>
            <pc:docMk/>
            <pc:sldMk cId="4131638995" sldId="305"/>
            <ac:picMk id="5" creationId="{5F55D4D6-E9DE-3770-C442-4A294BA35C46}"/>
          </ac:picMkLst>
        </pc:picChg>
      </pc:sldChg>
      <pc:sldChg chg="addSp modSp new mod modClrScheme modAnim chgLayout">
        <pc:chgData name="Opher Donchin" userId="37446733-118c-46f6-b903-027425f2ef02" providerId="ADAL" clId="{2073BD83-9215-481C-B801-7B7EAC6806FE}" dt="2025-06-03T12:47:46.329" v="1912"/>
        <pc:sldMkLst>
          <pc:docMk/>
          <pc:sldMk cId="1880674385" sldId="306"/>
        </pc:sldMkLst>
        <pc:spChg chg="mod ord">
          <ac:chgData name="Opher Donchin" userId="37446733-118c-46f6-b903-027425f2ef02" providerId="ADAL" clId="{2073BD83-9215-481C-B801-7B7EAC6806FE}" dt="2025-06-03T12:42:23.651" v="1527" actId="700"/>
          <ac:spMkLst>
            <pc:docMk/>
            <pc:sldMk cId="1880674385" sldId="306"/>
            <ac:spMk id="2" creationId="{1377C3DA-C03F-4541-515E-48100094CAC9}"/>
          </ac:spMkLst>
        </pc:spChg>
        <pc:spChg chg="add mod ord">
          <ac:chgData name="Opher Donchin" userId="37446733-118c-46f6-b903-027425f2ef02" providerId="ADAL" clId="{2073BD83-9215-481C-B801-7B7EAC6806FE}" dt="2025-06-03T12:45:07.422" v="1744" actId="403"/>
          <ac:spMkLst>
            <pc:docMk/>
            <pc:sldMk cId="1880674385" sldId="306"/>
            <ac:spMk id="5" creationId="{D78CE17B-0C79-3067-9B2F-4A4018FAFF82}"/>
          </ac:spMkLst>
        </pc:spChg>
        <pc:spChg chg="add mod">
          <ac:chgData name="Opher Donchin" userId="37446733-118c-46f6-b903-027425f2ef02" providerId="ADAL" clId="{2073BD83-9215-481C-B801-7B7EAC6806FE}" dt="2025-06-03T12:47:06.738" v="1871" actId="20577"/>
          <ac:spMkLst>
            <pc:docMk/>
            <pc:sldMk cId="1880674385" sldId="306"/>
            <ac:spMk id="8" creationId="{6C5E0C8B-325E-0258-A87D-0CE739D06E6D}"/>
          </ac:spMkLst>
        </pc:spChg>
        <pc:spChg chg="add mod">
          <ac:chgData name="Opher Donchin" userId="37446733-118c-46f6-b903-027425f2ef02" providerId="ADAL" clId="{2073BD83-9215-481C-B801-7B7EAC6806FE}" dt="2025-06-03T12:47:35.846" v="1910" actId="20577"/>
          <ac:spMkLst>
            <pc:docMk/>
            <pc:sldMk cId="1880674385" sldId="306"/>
            <ac:spMk id="9" creationId="{CF412125-05F3-90A5-3B72-DB3888D9EDB6}"/>
          </ac:spMkLst>
        </pc:spChg>
        <pc:graphicFrameChg chg="add mod">
          <ac:chgData name="Opher Donchin" userId="37446733-118c-46f6-b903-027425f2ef02" providerId="ADAL" clId="{2073BD83-9215-481C-B801-7B7EAC6806FE}" dt="2025-06-03T12:45:11.987" v="1745" actId="1076"/>
          <ac:graphicFrameMkLst>
            <pc:docMk/>
            <pc:sldMk cId="1880674385" sldId="306"/>
            <ac:graphicFrameMk id="4" creationId="{6B641D39-104E-86D3-2991-49699079BF49}"/>
          </ac:graphicFrameMkLst>
        </pc:graphicFrameChg>
        <pc:graphicFrameChg chg="add mod">
          <ac:chgData name="Opher Donchin" userId="37446733-118c-46f6-b903-027425f2ef02" providerId="ADAL" clId="{2073BD83-9215-481C-B801-7B7EAC6806FE}" dt="2025-06-03T12:45:14.946" v="1746" actId="1076"/>
          <ac:graphicFrameMkLst>
            <pc:docMk/>
            <pc:sldMk cId="1880674385" sldId="306"/>
            <ac:graphicFrameMk id="6" creationId="{BA4E5EA3-81AB-74ED-349C-F4E8EA40C7CA}"/>
          </ac:graphicFrameMkLst>
        </pc:graphicFrameChg>
        <pc:graphicFrameChg chg="add mod">
          <ac:chgData name="Opher Donchin" userId="37446733-118c-46f6-b903-027425f2ef02" providerId="ADAL" clId="{2073BD83-9215-481C-B801-7B7EAC6806FE}" dt="2025-06-03T12:45:17.470" v="1747" actId="1076"/>
          <ac:graphicFrameMkLst>
            <pc:docMk/>
            <pc:sldMk cId="1880674385" sldId="306"/>
            <ac:graphicFrameMk id="7" creationId="{2326CDB4-9DA0-AE81-1389-78BF9CDDA8D3}"/>
          </ac:graphicFrameMkLst>
        </pc:graphicFrameChg>
        <pc:picChg chg="add mod">
          <ac:chgData name="Opher Donchin" userId="37446733-118c-46f6-b903-027425f2ef02" providerId="ADAL" clId="{2073BD83-9215-481C-B801-7B7EAC6806FE}" dt="2025-06-03T12:42:12.220" v="1519"/>
          <ac:picMkLst>
            <pc:docMk/>
            <pc:sldMk cId="1880674385" sldId="306"/>
            <ac:picMk id="3" creationId="{9A579F69-2D55-D724-818A-F3843694EE07}"/>
          </ac:picMkLst>
        </pc:picChg>
      </pc:sldChg>
      <pc:sldChg chg="addSp modSp new">
        <pc:chgData name="Opher Donchin" userId="37446733-118c-46f6-b903-027425f2ef02" providerId="ADAL" clId="{2073BD83-9215-481C-B801-7B7EAC6806FE}" dt="2025-06-03T12:49:06.315" v="1987" actId="20577"/>
        <pc:sldMkLst>
          <pc:docMk/>
          <pc:sldMk cId="1404760390" sldId="307"/>
        </pc:sldMkLst>
        <pc:spChg chg="mod">
          <ac:chgData name="Opher Donchin" userId="37446733-118c-46f6-b903-027425f2ef02" providerId="ADAL" clId="{2073BD83-9215-481C-B801-7B7EAC6806FE}" dt="2025-06-03T12:48:18.983" v="1929" actId="20577"/>
          <ac:spMkLst>
            <pc:docMk/>
            <pc:sldMk cId="1404760390" sldId="307"/>
            <ac:spMk id="2" creationId="{54CC0127-CAD0-AFC8-A672-B46C8F6F6897}"/>
          </ac:spMkLst>
        </pc:spChg>
        <pc:spChg chg="mod">
          <ac:chgData name="Opher Donchin" userId="37446733-118c-46f6-b903-027425f2ef02" providerId="ADAL" clId="{2073BD83-9215-481C-B801-7B7EAC6806FE}" dt="2025-06-03T12:49:06.315" v="1987" actId="20577"/>
          <ac:spMkLst>
            <pc:docMk/>
            <pc:sldMk cId="1404760390" sldId="307"/>
            <ac:spMk id="3" creationId="{A8300380-0F0F-00B4-E51A-86C4997511FA}"/>
          </ac:spMkLst>
        </pc:spChg>
        <pc:graphicFrameChg chg="add mod">
          <ac:chgData name="Opher Donchin" userId="37446733-118c-46f6-b903-027425f2ef02" providerId="ADAL" clId="{2073BD83-9215-481C-B801-7B7EAC6806FE}" dt="2025-06-03T12:48:55.255" v="1966"/>
          <ac:graphicFrameMkLst>
            <pc:docMk/>
            <pc:sldMk cId="1404760390" sldId="307"/>
            <ac:graphicFrameMk id="4" creationId="{8819FB2C-A1B8-FA37-2CD8-36338BE6F3B5}"/>
          </ac:graphicFrameMkLst>
        </pc:graphicFrameChg>
        <pc:picChg chg="add mod">
          <ac:chgData name="Opher Donchin" userId="37446733-118c-46f6-b903-027425f2ef02" providerId="ADAL" clId="{2073BD83-9215-481C-B801-7B7EAC6806FE}" dt="2025-06-03T12:48:55.255" v="1966"/>
          <ac:picMkLst>
            <pc:docMk/>
            <pc:sldMk cId="1404760390" sldId="307"/>
            <ac:picMk id="5" creationId="{7CF5A1CC-FBCB-1BB6-E081-33137BD4E4A6}"/>
          </ac:picMkLst>
        </pc:picChg>
      </pc:sldChg>
    </pc:docChg>
  </pc:docChgLst>
  <pc:docChgLst>
    <pc:chgData name="Opher Donchin" userId="37446733-118c-46f6-b903-027425f2ef02" providerId="ADAL" clId="{41CF63B5-AC52-4E0A-B242-76E5DB38B72D}"/>
    <pc:docChg chg="undo custSel addSld delSld modSld sldOrd modSection">
      <pc:chgData name="Opher Donchin" userId="37446733-118c-46f6-b903-027425f2ef02" providerId="ADAL" clId="{41CF63B5-AC52-4E0A-B242-76E5DB38B72D}" dt="2021-05-11T08:00:53.130" v="7510"/>
      <pc:docMkLst>
        <pc:docMk/>
      </pc:docMkLst>
      <pc:sldChg chg="modSp mod">
        <pc:chgData name="Opher Donchin" userId="37446733-118c-46f6-b903-027425f2ef02" providerId="ADAL" clId="{41CF63B5-AC52-4E0A-B242-76E5DB38B72D}" dt="2021-05-10T20:32:29.694" v="36" actId="20577"/>
        <pc:sldMkLst>
          <pc:docMk/>
          <pc:sldMk cId="3162315868" sldId="257"/>
        </pc:sldMkLst>
      </pc:sldChg>
      <pc:sldChg chg="add">
        <pc:chgData name="Opher Donchin" userId="37446733-118c-46f6-b903-027425f2ef02" providerId="ADAL" clId="{41CF63B5-AC52-4E0A-B242-76E5DB38B72D}" dt="2021-05-10T23:33:27.856" v="5748"/>
        <pc:sldMkLst>
          <pc:docMk/>
          <pc:sldMk cId="2947893019" sldId="258"/>
        </pc:sldMkLst>
      </pc:sldChg>
      <pc:sldChg chg="del">
        <pc:chgData name="Opher Donchin" userId="37446733-118c-46f6-b903-027425f2ef02" providerId="ADAL" clId="{41CF63B5-AC52-4E0A-B242-76E5DB38B72D}" dt="2021-05-10T20:32:43.089" v="37" actId="47"/>
        <pc:sldMkLst>
          <pc:docMk/>
          <pc:sldMk cId="3307317561" sldId="258"/>
        </pc:sldMkLst>
      </pc:sldChg>
      <pc:sldChg chg="del">
        <pc:chgData name="Opher Donchin" userId="37446733-118c-46f6-b903-027425f2ef02" providerId="ADAL" clId="{41CF63B5-AC52-4E0A-B242-76E5DB38B72D}" dt="2021-05-10T20:32:43.089" v="37" actId="47"/>
        <pc:sldMkLst>
          <pc:docMk/>
          <pc:sldMk cId="1300108674" sldId="259"/>
        </pc:sldMkLst>
      </pc:sldChg>
      <pc:sldChg chg="del">
        <pc:chgData name="Opher Donchin" userId="37446733-118c-46f6-b903-027425f2ef02" providerId="ADAL" clId="{41CF63B5-AC52-4E0A-B242-76E5DB38B72D}" dt="2021-05-10T20:32:43.089" v="37" actId="47"/>
        <pc:sldMkLst>
          <pc:docMk/>
          <pc:sldMk cId="4074741456" sldId="260"/>
        </pc:sldMkLst>
      </pc:sldChg>
      <pc:sldChg chg="del">
        <pc:chgData name="Opher Donchin" userId="37446733-118c-46f6-b903-027425f2ef02" providerId="ADAL" clId="{41CF63B5-AC52-4E0A-B242-76E5DB38B72D}" dt="2021-05-10T20:32:43.089" v="37" actId="47"/>
        <pc:sldMkLst>
          <pc:docMk/>
          <pc:sldMk cId="3174467893" sldId="261"/>
        </pc:sldMkLst>
      </pc:sldChg>
      <pc:sldChg chg="del">
        <pc:chgData name="Opher Donchin" userId="37446733-118c-46f6-b903-027425f2ef02" providerId="ADAL" clId="{41CF63B5-AC52-4E0A-B242-76E5DB38B72D}" dt="2021-05-10T20:32:43.089" v="37" actId="47"/>
        <pc:sldMkLst>
          <pc:docMk/>
          <pc:sldMk cId="3731141661" sldId="262"/>
        </pc:sldMkLst>
      </pc:sldChg>
      <pc:sldChg chg="del">
        <pc:chgData name="Opher Donchin" userId="37446733-118c-46f6-b903-027425f2ef02" providerId="ADAL" clId="{41CF63B5-AC52-4E0A-B242-76E5DB38B72D}" dt="2021-05-10T20:32:43.089" v="37" actId="47"/>
        <pc:sldMkLst>
          <pc:docMk/>
          <pc:sldMk cId="1720628147" sldId="263"/>
        </pc:sldMkLst>
      </pc:sldChg>
      <pc:sldChg chg="del">
        <pc:chgData name="Opher Donchin" userId="37446733-118c-46f6-b903-027425f2ef02" providerId="ADAL" clId="{41CF63B5-AC52-4E0A-B242-76E5DB38B72D}" dt="2021-05-10T20:32:43.089" v="37" actId="47"/>
        <pc:sldMkLst>
          <pc:docMk/>
          <pc:sldMk cId="1151049991" sldId="264"/>
        </pc:sldMkLst>
      </pc:sldChg>
      <pc:sldChg chg="del">
        <pc:chgData name="Opher Donchin" userId="37446733-118c-46f6-b903-027425f2ef02" providerId="ADAL" clId="{41CF63B5-AC52-4E0A-B242-76E5DB38B72D}" dt="2021-05-10T20:32:43.089" v="37" actId="47"/>
        <pc:sldMkLst>
          <pc:docMk/>
          <pc:sldMk cId="1007487761" sldId="265"/>
        </pc:sldMkLst>
      </pc:sldChg>
      <pc:sldChg chg="del">
        <pc:chgData name="Opher Donchin" userId="37446733-118c-46f6-b903-027425f2ef02" providerId="ADAL" clId="{41CF63B5-AC52-4E0A-B242-76E5DB38B72D}" dt="2021-05-10T20:32:43.089" v="37" actId="47"/>
        <pc:sldMkLst>
          <pc:docMk/>
          <pc:sldMk cId="744398310" sldId="266"/>
        </pc:sldMkLst>
      </pc:sldChg>
      <pc:sldChg chg="del">
        <pc:chgData name="Opher Donchin" userId="37446733-118c-46f6-b903-027425f2ef02" providerId="ADAL" clId="{41CF63B5-AC52-4E0A-B242-76E5DB38B72D}" dt="2021-05-10T20:32:43.089" v="37" actId="47"/>
        <pc:sldMkLst>
          <pc:docMk/>
          <pc:sldMk cId="1136727094" sldId="267"/>
        </pc:sldMkLst>
      </pc:sldChg>
      <pc:sldChg chg="add">
        <pc:chgData name="Opher Donchin" userId="37446733-118c-46f6-b903-027425f2ef02" providerId="ADAL" clId="{41CF63B5-AC52-4E0A-B242-76E5DB38B72D}" dt="2021-05-11T00:06:08.417" v="6234"/>
        <pc:sldMkLst>
          <pc:docMk/>
          <pc:sldMk cId="1787804933" sldId="267"/>
        </pc:sldMkLst>
      </pc:sldChg>
      <pc:sldChg chg="del">
        <pc:chgData name="Opher Donchin" userId="37446733-118c-46f6-b903-027425f2ef02" providerId="ADAL" clId="{41CF63B5-AC52-4E0A-B242-76E5DB38B72D}" dt="2021-05-10T20:32:43.089" v="37" actId="47"/>
        <pc:sldMkLst>
          <pc:docMk/>
          <pc:sldMk cId="2328830304" sldId="268"/>
        </pc:sldMkLst>
      </pc:sldChg>
      <pc:sldChg chg="del">
        <pc:chgData name="Opher Donchin" userId="37446733-118c-46f6-b903-027425f2ef02" providerId="ADAL" clId="{41CF63B5-AC52-4E0A-B242-76E5DB38B72D}" dt="2021-05-10T20:32:43.089" v="37" actId="47"/>
        <pc:sldMkLst>
          <pc:docMk/>
          <pc:sldMk cId="1259880454" sldId="269"/>
        </pc:sldMkLst>
      </pc:sldChg>
      <pc:sldChg chg="del">
        <pc:chgData name="Opher Donchin" userId="37446733-118c-46f6-b903-027425f2ef02" providerId="ADAL" clId="{41CF63B5-AC52-4E0A-B242-76E5DB38B72D}" dt="2021-05-10T20:32:43.089" v="37" actId="47"/>
        <pc:sldMkLst>
          <pc:docMk/>
          <pc:sldMk cId="3592982979" sldId="270"/>
        </pc:sldMkLst>
      </pc:sldChg>
      <pc:sldChg chg="del">
        <pc:chgData name="Opher Donchin" userId="37446733-118c-46f6-b903-027425f2ef02" providerId="ADAL" clId="{41CF63B5-AC52-4E0A-B242-76E5DB38B72D}" dt="2021-05-10T20:32:43.089" v="37" actId="47"/>
        <pc:sldMkLst>
          <pc:docMk/>
          <pc:sldMk cId="712249220" sldId="271"/>
        </pc:sldMkLst>
      </pc:sldChg>
      <pc:sldChg chg="del">
        <pc:chgData name="Opher Donchin" userId="37446733-118c-46f6-b903-027425f2ef02" providerId="ADAL" clId="{41CF63B5-AC52-4E0A-B242-76E5DB38B72D}" dt="2021-05-10T20:32:43.089" v="37" actId="47"/>
        <pc:sldMkLst>
          <pc:docMk/>
          <pc:sldMk cId="4073685925" sldId="272"/>
        </pc:sldMkLst>
      </pc:sldChg>
      <pc:sldChg chg="del">
        <pc:chgData name="Opher Donchin" userId="37446733-118c-46f6-b903-027425f2ef02" providerId="ADAL" clId="{41CF63B5-AC52-4E0A-B242-76E5DB38B72D}" dt="2021-05-10T20:32:43.089" v="37" actId="47"/>
        <pc:sldMkLst>
          <pc:docMk/>
          <pc:sldMk cId="1287057109" sldId="273"/>
        </pc:sldMkLst>
      </pc:sldChg>
      <pc:sldChg chg="del">
        <pc:chgData name="Opher Donchin" userId="37446733-118c-46f6-b903-027425f2ef02" providerId="ADAL" clId="{41CF63B5-AC52-4E0A-B242-76E5DB38B72D}" dt="2021-05-10T20:32:43.089" v="37" actId="47"/>
        <pc:sldMkLst>
          <pc:docMk/>
          <pc:sldMk cId="1037484778" sldId="274"/>
        </pc:sldMkLst>
      </pc:sldChg>
      <pc:sldChg chg="del">
        <pc:chgData name="Opher Donchin" userId="37446733-118c-46f6-b903-027425f2ef02" providerId="ADAL" clId="{41CF63B5-AC52-4E0A-B242-76E5DB38B72D}" dt="2021-05-10T20:32:43.089" v="37" actId="47"/>
        <pc:sldMkLst>
          <pc:docMk/>
          <pc:sldMk cId="730756433" sldId="275"/>
        </pc:sldMkLst>
      </pc:sldChg>
      <pc:sldChg chg="del">
        <pc:chgData name="Opher Donchin" userId="37446733-118c-46f6-b903-027425f2ef02" providerId="ADAL" clId="{41CF63B5-AC52-4E0A-B242-76E5DB38B72D}" dt="2021-05-10T20:32:43.089" v="37" actId="47"/>
        <pc:sldMkLst>
          <pc:docMk/>
          <pc:sldMk cId="2161310918" sldId="276"/>
        </pc:sldMkLst>
      </pc:sldChg>
      <pc:sldChg chg="del">
        <pc:chgData name="Opher Donchin" userId="37446733-118c-46f6-b903-027425f2ef02" providerId="ADAL" clId="{41CF63B5-AC52-4E0A-B242-76E5DB38B72D}" dt="2021-05-10T20:32:43.089" v="37" actId="47"/>
        <pc:sldMkLst>
          <pc:docMk/>
          <pc:sldMk cId="3433855338" sldId="277"/>
        </pc:sldMkLst>
      </pc:sldChg>
      <pc:sldChg chg="del">
        <pc:chgData name="Opher Donchin" userId="37446733-118c-46f6-b903-027425f2ef02" providerId="ADAL" clId="{41CF63B5-AC52-4E0A-B242-76E5DB38B72D}" dt="2021-05-10T20:32:43.089" v="37" actId="47"/>
        <pc:sldMkLst>
          <pc:docMk/>
          <pc:sldMk cId="572642437" sldId="278"/>
        </pc:sldMkLst>
      </pc:sldChg>
      <pc:sldChg chg="del">
        <pc:chgData name="Opher Donchin" userId="37446733-118c-46f6-b903-027425f2ef02" providerId="ADAL" clId="{41CF63B5-AC52-4E0A-B242-76E5DB38B72D}" dt="2021-05-10T20:32:43.089" v="37" actId="47"/>
        <pc:sldMkLst>
          <pc:docMk/>
          <pc:sldMk cId="2609507549" sldId="279"/>
        </pc:sldMkLst>
      </pc:sldChg>
      <pc:sldChg chg="del">
        <pc:chgData name="Opher Donchin" userId="37446733-118c-46f6-b903-027425f2ef02" providerId="ADAL" clId="{41CF63B5-AC52-4E0A-B242-76E5DB38B72D}" dt="2021-05-10T20:32:43.089" v="37" actId="47"/>
        <pc:sldMkLst>
          <pc:docMk/>
          <pc:sldMk cId="3002634799" sldId="280"/>
        </pc:sldMkLst>
      </pc:sldChg>
      <pc:sldChg chg="del">
        <pc:chgData name="Opher Donchin" userId="37446733-118c-46f6-b903-027425f2ef02" providerId="ADAL" clId="{41CF63B5-AC52-4E0A-B242-76E5DB38B72D}" dt="2021-05-10T20:32:43.089" v="37" actId="47"/>
        <pc:sldMkLst>
          <pc:docMk/>
          <pc:sldMk cId="2806706133" sldId="281"/>
        </pc:sldMkLst>
      </pc:sldChg>
      <pc:sldChg chg="del">
        <pc:chgData name="Opher Donchin" userId="37446733-118c-46f6-b903-027425f2ef02" providerId="ADAL" clId="{41CF63B5-AC52-4E0A-B242-76E5DB38B72D}" dt="2021-05-10T20:32:43.089" v="37" actId="47"/>
        <pc:sldMkLst>
          <pc:docMk/>
          <pc:sldMk cId="2611415535" sldId="282"/>
        </pc:sldMkLst>
      </pc:sldChg>
      <pc:sldChg chg="del">
        <pc:chgData name="Opher Donchin" userId="37446733-118c-46f6-b903-027425f2ef02" providerId="ADAL" clId="{41CF63B5-AC52-4E0A-B242-76E5DB38B72D}" dt="2021-05-10T20:32:43.089" v="37" actId="47"/>
        <pc:sldMkLst>
          <pc:docMk/>
          <pc:sldMk cId="2117880192" sldId="283"/>
        </pc:sldMkLst>
      </pc:sldChg>
      <pc:sldChg chg="del">
        <pc:chgData name="Opher Donchin" userId="37446733-118c-46f6-b903-027425f2ef02" providerId="ADAL" clId="{41CF63B5-AC52-4E0A-B242-76E5DB38B72D}" dt="2021-05-10T20:32:43.089" v="37" actId="47"/>
        <pc:sldMkLst>
          <pc:docMk/>
          <pc:sldMk cId="1753453775" sldId="284"/>
        </pc:sldMkLst>
      </pc:sldChg>
      <pc:sldChg chg="del">
        <pc:chgData name="Opher Donchin" userId="37446733-118c-46f6-b903-027425f2ef02" providerId="ADAL" clId="{41CF63B5-AC52-4E0A-B242-76E5DB38B72D}" dt="2021-05-10T20:32:43.089" v="37" actId="47"/>
        <pc:sldMkLst>
          <pc:docMk/>
          <pc:sldMk cId="15020723" sldId="285"/>
        </pc:sldMkLst>
      </pc:sldChg>
      <pc:sldChg chg="del">
        <pc:chgData name="Opher Donchin" userId="37446733-118c-46f6-b903-027425f2ef02" providerId="ADAL" clId="{41CF63B5-AC52-4E0A-B242-76E5DB38B72D}" dt="2021-05-10T20:32:43.089" v="37" actId="47"/>
        <pc:sldMkLst>
          <pc:docMk/>
          <pc:sldMk cId="1791281574" sldId="286"/>
        </pc:sldMkLst>
      </pc:sldChg>
      <pc:sldChg chg="del">
        <pc:chgData name="Opher Donchin" userId="37446733-118c-46f6-b903-027425f2ef02" providerId="ADAL" clId="{41CF63B5-AC52-4E0A-B242-76E5DB38B72D}" dt="2021-05-10T20:32:43.089" v="37" actId="47"/>
        <pc:sldMkLst>
          <pc:docMk/>
          <pc:sldMk cId="1723627486" sldId="287"/>
        </pc:sldMkLst>
      </pc:sldChg>
      <pc:sldChg chg="del">
        <pc:chgData name="Opher Donchin" userId="37446733-118c-46f6-b903-027425f2ef02" providerId="ADAL" clId="{41CF63B5-AC52-4E0A-B242-76E5DB38B72D}" dt="2021-05-10T20:32:43.089" v="37" actId="47"/>
        <pc:sldMkLst>
          <pc:docMk/>
          <pc:sldMk cId="1517614970" sldId="288"/>
        </pc:sldMkLst>
      </pc:sldChg>
      <pc:sldChg chg="del">
        <pc:chgData name="Opher Donchin" userId="37446733-118c-46f6-b903-027425f2ef02" providerId="ADAL" clId="{41CF63B5-AC52-4E0A-B242-76E5DB38B72D}" dt="2021-05-10T20:32:43.089" v="37" actId="47"/>
        <pc:sldMkLst>
          <pc:docMk/>
          <pc:sldMk cId="4192370723" sldId="289"/>
        </pc:sldMkLst>
      </pc:sldChg>
      <pc:sldChg chg="del">
        <pc:chgData name="Opher Donchin" userId="37446733-118c-46f6-b903-027425f2ef02" providerId="ADAL" clId="{41CF63B5-AC52-4E0A-B242-76E5DB38B72D}" dt="2021-05-10T20:32:43.089" v="37" actId="47"/>
        <pc:sldMkLst>
          <pc:docMk/>
          <pc:sldMk cId="2174257204" sldId="290"/>
        </pc:sldMkLst>
      </pc:sldChg>
      <pc:sldChg chg="add modTransition">
        <pc:chgData name="Opher Donchin" userId="37446733-118c-46f6-b903-027425f2ef02" providerId="ADAL" clId="{41CF63B5-AC52-4E0A-B242-76E5DB38B72D}" dt="2021-05-10T21:42:26.135" v="550"/>
        <pc:sldMkLst>
          <pc:docMk/>
          <pc:sldMk cId="3049176430" sldId="424"/>
        </pc:sldMkLst>
      </pc:sldChg>
      <pc:sldChg chg="modSp add mod modTransition">
        <pc:chgData name="Opher Donchin" userId="37446733-118c-46f6-b903-027425f2ef02" providerId="ADAL" clId="{41CF63B5-AC52-4E0A-B242-76E5DB38B72D}" dt="2021-05-10T21:43:40.747" v="624" actId="20577"/>
        <pc:sldMkLst>
          <pc:docMk/>
          <pc:sldMk cId="3589930453" sldId="432"/>
        </pc:sldMkLst>
      </pc:sldChg>
      <pc:sldChg chg="del">
        <pc:chgData name="Opher Donchin" userId="37446733-118c-46f6-b903-027425f2ef02" providerId="ADAL" clId="{41CF63B5-AC52-4E0A-B242-76E5DB38B72D}" dt="2021-05-10T20:32:43.089" v="37" actId="47"/>
        <pc:sldMkLst>
          <pc:docMk/>
          <pc:sldMk cId="0" sldId="434"/>
        </pc:sldMkLst>
      </pc:sldChg>
      <pc:sldChg chg="modSp mod">
        <pc:chgData name="Opher Donchin" userId="37446733-118c-46f6-b903-027425f2ef02" providerId="ADAL" clId="{41CF63B5-AC52-4E0A-B242-76E5DB38B72D}" dt="2021-05-10T21:42:39.821" v="582" actId="20577"/>
        <pc:sldMkLst>
          <pc:docMk/>
          <pc:sldMk cId="0" sldId="440"/>
        </pc:sldMkLst>
      </pc:sldChg>
      <pc:sldChg chg="addSp delSp modSp new mod modClrScheme chgLayout">
        <pc:chgData name="Opher Donchin" userId="37446733-118c-46f6-b903-027425f2ef02" providerId="ADAL" clId="{41CF63B5-AC52-4E0A-B242-76E5DB38B72D}" dt="2021-05-10T21:23:13.616" v="298" actId="1035"/>
        <pc:sldMkLst>
          <pc:docMk/>
          <pc:sldMk cId="3853909152" sldId="441"/>
        </pc:sldMkLst>
      </pc:sldChg>
      <pc:sldChg chg="addSp modSp new mod">
        <pc:chgData name="Opher Donchin" userId="37446733-118c-46f6-b903-027425f2ef02" providerId="ADAL" clId="{41CF63B5-AC52-4E0A-B242-76E5DB38B72D}" dt="2021-05-10T21:24:13.673" v="341" actId="14100"/>
        <pc:sldMkLst>
          <pc:docMk/>
          <pc:sldMk cId="1342050673" sldId="442"/>
        </pc:sldMkLst>
      </pc:sldChg>
      <pc:sldChg chg="addSp modSp new mod">
        <pc:chgData name="Opher Donchin" userId="37446733-118c-46f6-b903-027425f2ef02" providerId="ADAL" clId="{41CF63B5-AC52-4E0A-B242-76E5DB38B72D}" dt="2021-05-10T21:32:01.013" v="460"/>
        <pc:sldMkLst>
          <pc:docMk/>
          <pc:sldMk cId="1633365802" sldId="443"/>
        </pc:sldMkLst>
      </pc:sldChg>
      <pc:sldChg chg="addSp delSp modSp new mod">
        <pc:chgData name="Opher Donchin" userId="37446733-118c-46f6-b903-027425f2ef02" providerId="ADAL" clId="{41CF63B5-AC52-4E0A-B242-76E5DB38B72D}" dt="2021-05-10T21:34:18.088" v="548"/>
        <pc:sldMkLst>
          <pc:docMk/>
          <pc:sldMk cId="1618895417" sldId="444"/>
        </pc:sldMkLst>
      </pc:sldChg>
      <pc:sldChg chg="addSp modSp new mod modClrScheme chgLayout">
        <pc:chgData name="Opher Donchin" userId="37446733-118c-46f6-b903-027425f2ef02" providerId="ADAL" clId="{41CF63B5-AC52-4E0A-B242-76E5DB38B72D}" dt="2021-05-11T07:45:39.572" v="7502"/>
        <pc:sldMkLst>
          <pc:docMk/>
          <pc:sldMk cId="2256401004" sldId="445"/>
        </pc:sldMkLst>
      </pc:sldChg>
      <pc:sldChg chg="new del">
        <pc:chgData name="Opher Donchin" userId="37446733-118c-46f6-b903-027425f2ef02" providerId="ADAL" clId="{41CF63B5-AC52-4E0A-B242-76E5DB38B72D}" dt="2021-05-10T21:42:29.478" v="551" actId="47"/>
        <pc:sldMkLst>
          <pc:docMk/>
          <pc:sldMk cId="3864440964" sldId="445"/>
        </pc:sldMkLst>
      </pc:sldChg>
      <pc:sldChg chg="addSp modSp new del mod">
        <pc:chgData name="Opher Donchin" userId="37446733-118c-46f6-b903-027425f2ef02" providerId="ADAL" clId="{41CF63B5-AC52-4E0A-B242-76E5DB38B72D}" dt="2021-05-10T22:37:37.117" v="3494" actId="2696"/>
        <pc:sldMkLst>
          <pc:docMk/>
          <pc:sldMk cId="741626221" sldId="446"/>
        </pc:sldMkLst>
      </pc:sldChg>
      <pc:sldChg chg="modSp add mod">
        <pc:chgData name="Opher Donchin" userId="37446733-118c-46f6-b903-027425f2ef02" providerId="ADAL" clId="{41CF63B5-AC52-4E0A-B242-76E5DB38B72D}" dt="2021-05-10T22:37:47.953" v="3496" actId="20577"/>
        <pc:sldMkLst>
          <pc:docMk/>
          <pc:sldMk cId="2670950293" sldId="446"/>
        </pc:sldMkLst>
      </pc:sldChg>
      <pc:sldChg chg="modSp new mod">
        <pc:chgData name="Opher Donchin" userId="37446733-118c-46f6-b903-027425f2ef02" providerId="ADAL" clId="{41CF63B5-AC52-4E0A-B242-76E5DB38B72D}" dt="2021-05-10T22:05:22.673" v="1455" actId="20577"/>
        <pc:sldMkLst>
          <pc:docMk/>
          <pc:sldMk cId="497319272" sldId="447"/>
        </pc:sldMkLst>
      </pc:sldChg>
      <pc:sldChg chg="modSp new mod">
        <pc:chgData name="Opher Donchin" userId="37446733-118c-46f6-b903-027425f2ef02" providerId="ADAL" clId="{41CF63B5-AC52-4E0A-B242-76E5DB38B72D}" dt="2021-05-10T22:33:17.641" v="3238" actId="27636"/>
        <pc:sldMkLst>
          <pc:docMk/>
          <pc:sldMk cId="3311991161" sldId="448"/>
        </pc:sldMkLst>
      </pc:sldChg>
      <pc:sldChg chg="addSp delSp modSp new mod modAnim">
        <pc:chgData name="Opher Donchin" userId="37446733-118c-46f6-b903-027425f2ef02" providerId="ADAL" clId="{41CF63B5-AC52-4E0A-B242-76E5DB38B72D}" dt="2021-05-10T22:46:19.405" v="3718" actId="14100"/>
        <pc:sldMkLst>
          <pc:docMk/>
          <pc:sldMk cId="1818463402" sldId="449"/>
        </pc:sldMkLst>
      </pc:sldChg>
      <pc:sldChg chg="addSp modSp new mod">
        <pc:chgData name="Opher Donchin" userId="37446733-118c-46f6-b903-027425f2ef02" providerId="ADAL" clId="{41CF63B5-AC52-4E0A-B242-76E5DB38B72D}" dt="2021-05-10T22:12:29.826" v="1604" actId="14100"/>
        <pc:sldMkLst>
          <pc:docMk/>
          <pc:sldMk cId="3458342765" sldId="450"/>
        </pc:sldMkLst>
      </pc:sldChg>
      <pc:sldChg chg="modSp new mod">
        <pc:chgData name="Opher Donchin" userId="37446733-118c-46f6-b903-027425f2ef02" providerId="ADAL" clId="{41CF63B5-AC52-4E0A-B242-76E5DB38B72D}" dt="2021-05-10T22:19:23.094" v="2238" actId="20577"/>
        <pc:sldMkLst>
          <pc:docMk/>
          <pc:sldMk cId="102238811" sldId="451"/>
        </pc:sldMkLst>
      </pc:sldChg>
      <pc:sldChg chg="modSp new mod ord">
        <pc:chgData name="Opher Donchin" userId="37446733-118c-46f6-b903-027425f2ef02" providerId="ADAL" clId="{41CF63B5-AC52-4E0A-B242-76E5DB38B72D}" dt="2021-05-10T22:24:56.053" v="2428"/>
        <pc:sldMkLst>
          <pc:docMk/>
          <pc:sldMk cId="2334605836" sldId="452"/>
        </pc:sldMkLst>
      </pc:sldChg>
      <pc:sldChg chg="modSp new mod">
        <pc:chgData name="Opher Donchin" userId="37446733-118c-46f6-b903-027425f2ef02" providerId="ADAL" clId="{41CF63B5-AC52-4E0A-B242-76E5DB38B72D}" dt="2021-05-10T22:28:45.980" v="2515" actId="20577"/>
        <pc:sldMkLst>
          <pc:docMk/>
          <pc:sldMk cId="3142699023" sldId="453"/>
        </pc:sldMkLst>
      </pc:sldChg>
      <pc:sldChg chg="modSp new mod">
        <pc:chgData name="Opher Donchin" userId="37446733-118c-46f6-b903-027425f2ef02" providerId="ADAL" clId="{41CF63B5-AC52-4E0A-B242-76E5DB38B72D}" dt="2021-05-10T22:30:14.448" v="2798" actId="20577"/>
        <pc:sldMkLst>
          <pc:docMk/>
          <pc:sldMk cId="2005622558" sldId="454"/>
        </pc:sldMkLst>
      </pc:sldChg>
      <pc:sldChg chg="modSp new mod ord">
        <pc:chgData name="Opher Donchin" userId="37446733-118c-46f6-b903-027425f2ef02" providerId="ADAL" clId="{41CF63B5-AC52-4E0A-B242-76E5DB38B72D}" dt="2021-05-11T07:45:43.499" v="7508" actId="20577"/>
        <pc:sldMkLst>
          <pc:docMk/>
          <pc:sldMk cId="3625740401" sldId="455"/>
        </pc:sldMkLst>
      </pc:sldChg>
      <pc:sldChg chg="modSp new mod">
        <pc:chgData name="Opher Donchin" userId="37446733-118c-46f6-b903-027425f2ef02" providerId="ADAL" clId="{41CF63B5-AC52-4E0A-B242-76E5DB38B72D}" dt="2021-05-10T22:37:01.658" v="3492" actId="20577"/>
        <pc:sldMkLst>
          <pc:docMk/>
          <pc:sldMk cId="4123058580" sldId="456"/>
        </pc:sldMkLst>
      </pc:sldChg>
      <pc:sldChg chg="addSp modSp new mod modAnim">
        <pc:chgData name="Opher Donchin" userId="37446733-118c-46f6-b903-027425f2ef02" providerId="ADAL" clId="{41CF63B5-AC52-4E0A-B242-76E5DB38B72D}" dt="2021-05-10T22:42:20.060" v="3687"/>
        <pc:sldMkLst>
          <pc:docMk/>
          <pc:sldMk cId="2113415037" sldId="457"/>
        </pc:sldMkLst>
      </pc:sldChg>
      <pc:sldChg chg="addSp modSp new mod">
        <pc:chgData name="Opher Donchin" userId="37446733-118c-46f6-b903-027425f2ef02" providerId="ADAL" clId="{41CF63B5-AC52-4E0A-B242-76E5DB38B72D}" dt="2021-05-10T22:38:25.969" v="3522" actId="20577"/>
        <pc:sldMkLst>
          <pc:docMk/>
          <pc:sldMk cId="2833852841" sldId="458"/>
        </pc:sldMkLst>
      </pc:sldChg>
      <pc:sldChg chg="modSp new mod">
        <pc:chgData name="Opher Donchin" userId="37446733-118c-46f6-b903-027425f2ef02" providerId="ADAL" clId="{41CF63B5-AC52-4E0A-B242-76E5DB38B72D}" dt="2021-05-10T22:47:20.120" v="3771" actId="20577"/>
        <pc:sldMkLst>
          <pc:docMk/>
          <pc:sldMk cId="2971001268" sldId="459"/>
        </pc:sldMkLst>
      </pc:sldChg>
      <pc:sldChg chg="addSp delSp modSp new mod">
        <pc:chgData name="Opher Donchin" userId="37446733-118c-46f6-b903-027425f2ef02" providerId="ADAL" clId="{41CF63B5-AC52-4E0A-B242-76E5DB38B72D}" dt="2021-05-11T08:00:53.130" v="7510"/>
        <pc:sldMkLst>
          <pc:docMk/>
          <pc:sldMk cId="2919784739" sldId="460"/>
        </pc:sldMkLst>
      </pc:sldChg>
      <pc:sldChg chg="del">
        <pc:chgData name="Opher Donchin" userId="37446733-118c-46f6-b903-027425f2ef02" providerId="ADAL" clId="{41CF63B5-AC52-4E0A-B242-76E5DB38B72D}" dt="2021-05-10T20:32:43.089" v="37" actId="47"/>
        <pc:sldMkLst>
          <pc:docMk/>
          <pc:sldMk cId="180729080" sldId="461"/>
        </pc:sldMkLst>
      </pc:sldChg>
      <pc:sldChg chg="modSp add mod">
        <pc:chgData name="Opher Donchin" userId="37446733-118c-46f6-b903-027425f2ef02" providerId="ADAL" clId="{41CF63B5-AC52-4E0A-B242-76E5DB38B72D}" dt="2021-05-10T22:56:20.821" v="4232" actId="27636"/>
        <pc:sldMkLst>
          <pc:docMk/>
          <pc:sldMk cId="1007139163" sldId="462"/>
        </pc:sldMkLst>
      </pc:sldChg>
      <pc:sldChg chg="del">
        <pc:chgData name="Opher Donchin" userId="37446733-118c-46f6-b903-027425f2ef02" providerId="ADAL" clId="{41CF63B5-AC52-4E0A-B242-76E5DB38B72D}" dt="2021-05-10T20:32:43.089" v="37" actId="47"/>
        <pc:sldMkLst>
          <pc:docMk/>
          <pc:sldMk cId="2365532965" sldId="462"/>
        </pc:sldMkLst>
      </pc:sldChg>
      <pc:sldChg chg="delSp modSp add mod">
        <pc:chgData name="Opher Donchin" userId="37446733-118c-46f6-b903-027425f2ef02" providerId="ADAL" clId="{41CF63B5-AC52-4E0A-B242-76E5DB38B72D}" dt="2021-05-10T23:11:32.594" v="4520" actId="20577"/>
        <pc:sldMkLst>
          <pc:docMk/>
          <pc:sldMk cId="3285332735" sldId="463"/>
        </pc:sldMkLst>
      </pc:sldChg>
      <pc:sldChg chg="modSp add mod">
        <pc:chgData name="Opher Donchin" userId="37446733-118c-46f6-b903-027425f2ef02" providerId="ADAL" clId="{41CF63B5-AC52-4E0A-B242-76E5DB38B72D}" dt="2021-05-10T23:13:13.133" v="4587" actId="20577"/>
        <pc:sldMkLst>
          <pc:docMk/>
          <pc:sldMk cId="3362334724" sldId="464"/>
        </pc:sldMkLst>
      </pc:sldChg>
      <pc:sldChg chg="addSp delSp modSp add mod">
        <pc:chgData name="Opher Donchin" userId="37446733-118c-46f6-b903-027425f2ef02" providerId="ADAL" clId="{41CF63B5-AC52-4E0A-B242-76E5DB38B72D}" dt="2021-05-10T23:15:16.250" v="4650" actId="20577"/>
        <pc:sldMkLst>
          <pc:docMk/>
          <pc:sldMk cId="1631113829" sldId="465"/>
        </pc:sldMkLst>
      </pc:sldChg>
      <pc:sldChg chg="addSp modSp new mod">
        <pc:chgData name="Opher Donchin" userId="37446733-118c-46f6-b903-027425f2ef02" providerId="ADAL" clId="{41CF63B5-AC52-4E0A-B242-76E5DB38B72D}" dt="2021-05-10T23:19:04.291" v="4894" actId="20577"/>
        <pc:sldMkLst>
          <pc:docMk/>
          <pc:sldMk cId="3151118950" sldId="466"/>
        </pc:sldMkLst>
      </pc:sldChg>
      <pc:sldChg chg="addSp delSp modSp new mod">
        <pc:chgData name="Opher Donchin" userId="37446733-118c-46f6-b903-027425f2ef02" providerId="ADAL" clId="{41CF63B5-AC52-4E0A-B242-76E5DB38B72D}" dt="2021-05-10T23:27:30.459" v="5195"/>
        <pc:sldMkLst>
          <pc:docMk/>
          <pc:sldMk cId="2236498358" sldId="467"/>
        </pc:sldMkLst>
      </pc:sldChg>
      <pc:sldChg chg="modSp add mod">
        <pc:chgData name="Opher Donchin" userId="37446733-118c-46f6-b903-027425f2ef02" providerId="ADAL" clId="{41CF63B5-AC52-4E0A-B242-76E5DB38B72D}" dt="2021-05-10T23:28:40.687" v="5351" actId="20577"/>
        <pc:sldMkLst>
          <pc:docMk/>
          <pc:sldMk cId="282299313" sldId="468"/>
        </pc:sldMkLst>
      </pc:sldChg>
      <pc:sldChg chg="modSp new mod">
        <pc:chgData name="Opher Donchin" userId="37446733-118c-46f6-b903-027425f2ef02" providerId="ADAL" clId="{41CF63B5-AC52-4E0A-B242-76E5DB38B72D}" dt="2021-05-10T23:32:25.099" v="5646" actId="20577"/>
        <pc:sldMkLst>
          <pc:docMk/>
          <pc:sldMk cId="1507749724" sldId="469"/>
        </pc:sldMkLst>
      </pc:sldChg>
      <pc:sldChg chg="modSp new mod">
        <pc:chgData name="Opher Donchin" userId="37446733-118c-46f6-b903-027425f2ef02" providerId="ADAL" clId="{41CF63B5-AC52-4E0A-B242-76E5DB38B72D}" dt="2021-05-10T23:31:21.764" v="5629" actId="20577"/>
        <pc:sldMkLst>
          <pc:docMk/>
          <pc:sldMk cId="782292164" sldId="470"/>
        </pc:sldMkLst>
      </pc:sldChg>
      <pc:sldChg chg="modSp new mod">
        <pc:chgData name="Opher Donchin" userId="37446733-118c-46f6-b903-027425f2ef02" providerId="ADAL" clId="{41CF63B5-AC52-4E0A-B242-76E5DB38B72D}" dt="2021-05-10T23:33:00.018" v="5746" actId="20577"/>
        <pc:sldMkLst>
          <pc:docMk/>
          <pc:sldMk cId="4004230115" sldId="471"/>
        </pc:sldMkLst>
      </pc:sldChg>
      <pc:sldChg chg="addSp delSp modSp new mod modClrScheme modAnim chgLayout">
        <pc:chgData name="Opher Donchin" userId="37446733-118c-46f6-b903-027425f2ef02" providerId="ADAL" clId="{41CF63B5-AC52-4E0A-B242-76E5DB38B72D}" dt="2021-05-10T23:44:51.848" v="6010" actId="14100"/>
        <pc:sldMkLst>
          <pc:docMk/>
          <pc:sldMk cId="1885315119" sldId="472"/>
        </pc:sldMkLst>
      </pc:sldChg>
      <pc:sldChg chg="add">
        <pc:chgData name="Opher Donchin" userId="37446733-118c-46f6-b903-027425f2ef02" providerId="ADAL" clId="{41CF63B5-AC52-4E0A-B242-76E5DB38B72D}" dt="2021-05-10T23:33:27.856" v="5748"/>
        <pc:sldMkLst>
          <pc:docMk/>
          <pc:sldMk cId="2329566143" sldId="473"/>
        </pc:sldMkLst>
      </pc:sldChg>
      <pc:sldChg chg="addSp modSp new mod modClrScheme chgLayout">
        <pc:chgData name="Opher Donchin" userId="37446733-118c-46f6-b903-027425f2ef02" providerId="ADAL" clId="{41CF63B5-AC52-4E0A-B242-76E5DB38B72D}" dt="2021-05-10T23:37:09.112" v="5924" actId="20577"/>
        <pc:sldMkLst>
          <pc:docMk/>
          <pc:sldMk cId="587824265" sldId="474"/>
        </pc:sldMkLst>
      </pc:sldChg>
      <pc:sldChg chg="addSp delSp modSp new mod modClrScheme modAnim chgLayout">
        <pc:chgData name="Opher Donchin" userId="37446733-118c-46f6-b903-027425f2ef02" providerId="ADAL" clId="{41CF63B5-AC52-4E0A-B242-76E5DB38B72D}" dt="2021-05-10T23:41:05.979" v="5958" actId="1076"/>
        <pc:sldMkLst>
          <pc:docMk/>
          <pc:sldMk cId="1799499572" sldId="475"/>
        </pc:sldMkLst>
      </pc:sldChg>
      <pc:sldChg chg="modSp new del mod">
        <pc:chgData name="Opher Donchin" userId="37446733-118c-46f6-b903-027425f2ef02" providerId="ADAL" clId="{41CF63B5-AC52-4E0A-B242-76E5DB38B72D}" dt="2021-05-10T23:45:43.852" v="6146" actId="47"/>
        <pc:sldMkLst>
          <pc:docMk/>
          <pc:sldMk cId="585111424" sldId="476"/>
        </pc:sldMkLst>
      </pc:sldChg>
      <pc:sldChg chg="addSp modSp new mod modAnim">
        <pc:chgData name="Opher Donchin" userId="37446733-118c-46f6-b903-027425f2ef02" providerId="ADAL" clId="{41CF63B5-AC52-4E0A-B242-76E5DB38B72D}" dt="2021-05-11T00:01:43.339" v="6187" actId="14100"/>
        <pc:sldMkLst>
          <pc:docMk/>
          <pc:sldMk cId="1440902478" sldId="476"/>
        </pc:sldMkLst>
      </pc:sldChg>
      <pc:sldChg chg="addSp modSp new mod modAnim">
        <pc:chgData name="Opher Donchin" userId="37446733-118c-46f6-b903-027425f2ef02" providerId="ADAL" clId="{41CF63B5-AC52-4E0A-B242-76E5DB38B72D}" dt="2021-05-11T00:03:10.622" v="6233"/>
        <pc:sldMkLst>
          <pc:docMk/>
          <pc:sldMk cId="1870112282" sldId="477"/>
        </pc:sldMkLst>
      </pc:sldChg>
      <pc:sldChg chg="addSp modSp new mod modClrScheme chgLayout">
        <pc:chgData name="Opher Donchin" userId="37446733-118c-46f6-b903-027425f2ef02" providerId="ADAL" clId="{41CF63B5-AC52-4E0A-B242-76E5DB38B72D}" dt="2021-05-11T00:12:23.616" v="6297" actId="20577"/>
        <pc:sldMkLst>
          <pc:docMk/>
          <pc:sldMk cId="2319135084" sldId="478"/>
        </pc:sldMkLst>
      </pc:sldChg>
      <pc:sldChg chg="addSp delSp modSp new mod modClrScheme chgLayout">
        <pc:chgData name="Opher Donchin" userId="37446733-118c-46f6-b903-027425f2ef02" providerId="ADAL" clId="{41CF63B5-AC52-4E0A-B242-76E5DB38B72D}" dt="2021-05-11T00:21:12.073" v="6436" actId="20577"/>
        <pc:sldMkLst>
          <pc:docMk/>
          <pc:sldMk cId="1518284083" sldId="479"/>
        </pc:sldMkLst>
      </pc:sldChg>
      <pc:sldChg chg="addSp delSp modSp add mod">
        <pc:chgData name="Opher Donchin" userId="37446733-118c-46f6-b903-027425f2ef02" providerId="ADAL" clId="{41CF63B5-AC52-4E0A-B242-76E5DB38B72D}" dt="2021-05-11T06:19:18.467" v="7314" actId="1036"/>
        <pc:sldMkLst>
          <pc:docMk/>
          <pc:sldMk cId="1810208788" sldId="480"/>
        </pc:sldMkLst>
      </pc:sldChg>
      <pc:sldChg chg="addSp delSp modSp new mod delAnim modAnim">
        <pc:chgData name="Opher Donchin" userId="37446733-118c-46f6-b903-027425f2ef02" providerId="ADAL" clId="{41CF63B5-AC52-4E0A-B242-76E5DB38B72D}" dt="2021-05-11T06:19:24.895" v="7316" actId="1076"/>
        <pc:sldMkLst>
          <pc:docMk/>
          <pc:sldMk cId="386651766" sldId="481"/>
        </pc:sldMkLst>
      </pc:sldChg>
      <pc:sldChg chg="addSp delSp modSp add mod delAnim modAnim">
        <pc:chgData name="Opher Donchin" userId="37446733-118c-46f6-b903-027425f2ef02" providerId="ADAL" clId="{41CF63B5-AC52-4E0A-B242-76E5DB38B72D}" dt="2021-05-11T06:19:33.840" v="7320" actId="1076"/>
        <pc:sldMkLst>
          <pc:docMk/>
          <pc:sldMk cId="169811867" sldId="482"/>
        </pc:sldMkLst>
      </pc:sldChg>
      <pc:sldChg chg="addSp delSp modSp add mod delAnim modAnim">
        <pc:chgData name="Opher Donchin" userId="37446733-118c-46f6-b903-027425f2ef02" providerId="ADAL" clId="{41CF63B5-AC52-4E0A-B242-76E5DB38B72D}" dt="2021-05-11T05:27:47.085" v="6920" actId="14100"/>
        <pc:sldMkLst>
          <pc:docMk/>
          <pc:sldMk cId="1914311835" sldId="483"/>
        </pc:sldMkLst>
      </pc:sldChg>
      <pc:sldChg chg="addSp delSp modSp new mod delAnim modAnim">
        <pc:chgData name="Opher Donchin" userId="37446733-118c-46f6-b903-027425f2ef02" providerId="ADAL" clId="{41CF63B5-AC52-4E0A-B242-76E5DB38B72D}" dt="2021-05-11T06:07:20.306" v="7109" actId="478"/>
        <pc:sldMkLst>
          <pc:docMk/>
          <pc:sldMk cId="3607223559" sldId="484"/>
        </pc:sldMkLst>
      </pc:sldChg>
      <pc:sldChg chg="delSp modSp add mod delAnim modAnim">
        <pc:chgData name="Opher Donchin" userId="37446733-118c-46f6-b903-027425f2ef02" providerId="ADAL" clId="{41CF63B5-AC52-4E0A-B242-76E5DB38B72D}" dt="2021-05-11T06:13:22.855" v="7199" actId="20577"/>
        <pc:sldMkLst>
          <pc:docMk/>
          <pc:sldMk cId="2702761304" sldId="485"/>
        </pc:sldMkLst>
      </pc:sldChg>
      <pc:sldChg chg="addSp modSp new mod">
        <pc:chgData name="Opher Donchin" userId="37446733-118c-46f6-b903-027425f2ef02" providerId="ADAL" clId="{41CF63B5-AC52-4E0A-B242-76E5DB38B72D}" dt="2021-05-11T06:17:18.939" v="7266" actId="20577"/>
        <pc:sldMkLst>
          <pc:docMk/>
          <pc:sldMk cId="2270490496" sldId="486"/>
        </pc:sldMkLst>
      </pc:sldChg>
      <pc:sldChg chg="addSp modSp new mod">
        <pc:chgData name="Opher Donchin" userId="37446733-118c-46f6-b903-027425f2ef02" providerId="ADAL" clId="{41CF63B5-AC52-4E0A-B242-76E5DB38B72D}" dt="2021-05-11T06:19:00.196" v="7313" actId="1076"/>
        <pc:sldMkLst>
          <pc:docMk/>
          <pc:sldMk cId="3819254718" sldId="487"/>
        </pc:sldMkLst>
      </pc:sldChg>
      <pc:sldChg chg="addSp delSp modSp new mod">
        <pc:chgData name="Opher Donchin" userId="37446733-118c-46f6-b903-027425f2ef02" providerId="ADAL" clId="{41CF63B5-AC52-4E0A-B242-76E5DB38B72D}" dt="2021-05-11T06:26:13.654" v="7451" actId="20577"/>
        <pc:sldMkLst>
          <pc:docMk/>
          <pc:sldMk cId="689537467" sldId="488"/>
        </pc:sldMkLst>
      </pc:sldChg>
      <pc:sldChg chg="addSp modSp new mod modClrScheme chgLayout">
        <pc:chgData name="Opher Donchin" userId="37446733-118c-46f6-b903-027425f2ef02" providerId="ADAL" clId="{41CF63B5-AC52-4E0A-B242-76E5DB38B72D}" dt="2021-05-11T06:27:34.299" v="7501" actId="20577"/>
        <pc:sldMkLst>
          <pc:docMk/>
          <pc:sldMk cId="1406320620" sldId="489"/>
        </pc:sldMkLst>
      </pc:sldChg>
    </pc:docChg>
  </pc:docChgLst>
  <pc:docChgLst>
    <pc:chgData name="Opher Donchin" userId="37446733-118c-46f6-b903-027425f2ef02" providerId="ADAL" clId="{B7609A64-FAA6-41F2-A76A-CFA3464B5D11}"/>
    <pc:docChg chg="custSel modSld">
      <pc:chgData name="Opher Donchin" userId="37446733-118c-46f6-b903-027425f2ef02" providerId="ADAL" clId="{B7609A64-FAA6-41F2-A76A-CFA3464B5D11}" dt="2021-05-13T08:13:08.575" v="17" actId="478"/>
      <pc:docMkLst>
        <pc:docMk/>
      </pc:docMkLst>
      <pc:sldChg chg="addSp delSp modSp mod">
        <pc:chgData name="Opher Donchin" userId="37446733-118c-46f6-b903-027425f2ef02" providerId="ADAL" clId="{B7609A64-FAA6-41F2-A76A-CFA3464B5D11}" dt="2021-05-13T08:13:08.575" v="17" actId="478"/>
        <pc:sldMkLst>
          <pc:docMk/>
          <pc:sldMk cId="2270490496" sldId="4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505A1C5-5942-45C4-90F6-01148620657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3795" name="Rectangle 3">
            <a:extLst>
              <a:ext uri="{FF2B5EF4-FFF2-40B4-BE49-F238E27FC236}">
                <a16:creationId xmlns:a16="http://schemas.microsoft.com/office/drawing/2014/main" id="{2F6A899A-039E-4824-AB30-131457074A99}"/>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ltLang="en-US"/>
          </a:p>
        </p:txBody>
      </p:sp>
      <p:sp>
        <p:nvSpPr>
          <p:cNvPr id="2052" name="Rectangle 4">
            <a:extLst>
              <a:ext uri="{FF2B5EF4-FFF2-40B4-BE49-F238E27FC236}">
                <a16:creationId xmlns:a16="http://schemas.microsoft.com/office/drawing/2014/main" id="{0BDD8C0B-C320-4531-9FB1-5BEE016F708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a:extLst>
              <a:ext uri="{FF2B5EF4-FFF2-40B4-BE49-F238E27FC236}">
                <a16:creationId xmlns:a16="http://schemas.microsoft.com/office/drawing/2014/main" id="{0F86A956-0755-4FCA-B937-B947CE68ABFF}"/>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3798" name="Rectangle 6">
            <a:extLst>
              <a:ext uri="{FF2B5EF4-FFF2-40B4-BE49-F238E27FC236}">
                <a16:creationId xmlns:a16="http://schemas.microsoft.com/office/drawing/2014/main" id="{BE364FB4-7E89-47D7-8C03-D7685F79057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3799" name="Rectangle 7">
            <a:extLst>
              <a:ext uri="{FF2B5EF4-FFF2-40B4-BE49-F238E27FC236}">
                <a16:creationId xmlns:a16="http://schemas.microsoft.com/office/drawing/2014/main" id="{87B97F43-7895-4629-B721-C75CE8CA823E}"/>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458BED-C3F4-42FE-9C8B-6124B9601756}" type="slidenum">
              <a:rPr lang="he-IL"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D25EBFC3-D9CE-44E9-BA97-15E4BD65D41C}"/>
              </a:ext>
            </a:extLst>
          </p:cNvPr>
          <p:cNvSpPr>
            <a:spLocks noGrp="1" noRot="1" noChangeAspect="1" noChangeArrowheads="1" noTextEdit="1"/>
          </p:cNvSpPr>
          <p:nvPr>
            <p:ph type="sldImg"/>
          </p:nvPr>
        </p:nvSpPr>
        <p:spPr>
          <a:ln/>
        </p:spPr>
      </p:sp>
      <p:sp>
        <p:nvSpPr>
          <p:cNvPr id="4099" name="Notes Placeholder 2">
            <a:extLst>
              <a:ext uri="{FF2B5EF4-FFF2-40B4-BE49-F238E27FC236}">
                <a16:creationId xmlns:a16="http://schemas.microsoft.com/office/drawing/2014/main" id="{90716D0F-8F2D-4A64-8B4A-22BE2FC77FD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4100" name="Slide Number Placeholder 3">
            <a:extLst>
              <a:ext uri="{FF2B5EF4-FFF2-40B4-BE49-F238E27FC236}">
                <a16:creationId xmlns:a16="http://schemas.microsoft.com/office/drawing/2014/main" id="{54A7933F-C254-49EA-A796-F1347BB4DF2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CFAA134-65D2-4284-BC5E-0DB01FDE7EA8}" type="slidenum">
              <a:rPr lang="he-IL" altLang="en-US" smtClean="0"/>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a:defRPr/>
            </a:pPr>
            <a:fld id="{C4458BED-C3F4-42FE-9C8B-6124B9601756}" type="slidenum">
              <a:rPr lang="he-IL" altLang="en-US" smtClean="0"/>
              <a:pPr>
                <a:defRPr/>
              </a:pPr>
              <a:t>16</a:t>
            </a:fld>
            <a:endParaRPr lang="en-US" altLang="en-US"/>
          </a:p>
        </p:txBody>
      </p:sp>
    </p:spTree>
    <p:extLst>
      <p:ext uri="{BB962C8B-B14F-4D97-AF65-F5344CB8AC3E}">
        <p14:creationId xmlns:p14="http://schemas.microsoft.com/office/powerpoint/2010/main" val="2881293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1C061A24-F687-4985-BF12-A97984363F8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DEE4DC8-C618-4BB8-B843-B7E1C7BABB5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078170C-411D-4AEE-ADA4-14C11F981A39}"/>
              </a:ext>
            </a:extLst>
          </p:cNvPr>
          <p:cNvSpPr>
            <a:spLocks noGrp="1" noChangeArrowheads="1"/>
          </p:cNvSpPr>
          <p:nvPr>
            <p:ph type="sldNum" sz="quarter" idx="12"/>
          </p:nvPr>
        </p:nvSpPr>
        <p:spPr>
          <a:ln/>
        </p:spPr>
        <p:txBody>
          <a:bodyPr/>
          <a:lstStyle>
            <a:lvl1pPr>
              <a:defRPr/>
            </a:lvl1pPr>
          </a:lstStyle>
          <a:p>
            <a:pPr>
              <a:defRPr/>
            </a:pPr>
            <a:fld id="{0FC5DA55-E62E-4AAE-9556-8D7643C14BF4}" type="slidenum">
              <a:rPr lang="he-IL" altLang="en-US"/>
              <a:pPr>
                <a:defRPr/>
              </a:pPr>
              <a:t>‹#›</a:t>
            </a:fld>
            <a:endParaRPr lang="en-US" altLang="en-US"/>
          </a:p>
        </p:txBody>
      </p:sp>
    </p:spTree>
    <p:extLst>
      <p:ext uri="{BB962C8B-B14F-4D97-AF65-F5344CB8AC3E}">
        <p14:creationId xmlns:p14="http://schemas.microsoft.com/office/powerpoint/2010/main" val="217943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C54163C6-5977-46C8-B2D4-099C9B1AE88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8C9A2B5-5662-4979-B999-06A6170D3DB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6FF80E1-0B8D-4C89-AE6B-1E6534D525C3}"/>
              </a:ext>
            </a:extLst>
          </p:cNvPr>
          <p:cNvSpPr>
            <a:spLocks noGrp="1" noChangeArrowheads="1"/>
          </p:cNvSpPr>
          <p:nvPr>
            <p:ph type="sldNum" sz="quarter" idx="12"/>
          </p:nvPr>
        </p:nvSpPr>
        <p:spPr>
          <a:ln/>
        </p:spPr>
        <p:txBody>
          <a:bodyPr/>
          <a:lstStyle>
            <a:lvl1pPr>
              <a:defRPr/>
            </a:lvl1pPr>
          </a:lstStyle>
          <a:p>
            <a:pPr>
              <a:defRPr/>
            </a:pPr>
            <a:fld id="{73B1F329-3542-48B3-ACC2-9E3E2824EFAE}" type="slidenum">
              <a:rPr lang="he-IL" altLang="en-US"/>
              <a:pPr>
                <a:defRPr/>
              </a:pPr>
              <a:t>‹#›</a:t>
            </a:fld>
            <a:endParaRPr lang="en-US" altLang="en-US"/>
          </a:p>
        </p:txBody>
      </p:sp>
    </p:spTree>
    <p:extLst>
      <p:ext uri="{BB962C8B-B14F-4D97-AF65-F5344CB8AC3E}">
        <p14:creationId xmlns:p14="http://schemas.microsoft.com/office/powerpoint/2010/main" val="4917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1013235-FACA-4180-86CB-6C4100B92C3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B453720-F053-4732-8A5E-F45C253ABED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E058E70-BFA2-47E3-AA7E-C680E00B8BBE}"/>
              </a:ext>
            </a:extLst>
          </p:cNvPr>
          <p:cNvSpPr>
            <a:spLocks noGrp="1" noChangeArrowheads="1"/>
          </p:cNvSpPr>
          <p:nvPr>
            <p:ph type="sldNum" sz="quarter" idx="12"/>
          </p:nvPr>
        </p:nvSpPr>
        <p:spPr>
          <a:ln/>
        </p:spPr>
        <p:txBody>
          <a:bodyPr/>
          <a:lstStyle>
            <a:lvl1pPr>
              <a:defRPr/>
            </a:lvl1pPr>
          </a:lstStyle>
          <a:p>
            <a:pPr>
              <a:defRPr/>
            </a:pPr>
            <a:fld id="{2CD01961-B64E-44B4-AC1D-C9598276673C}" type="slidenum">
              <a:rPr lang="he-IL" altLang="en-US"/>
              <a:pPr>
                <a:defRPr/>
              </a:pPr>
              <a:t>‹#›</a:t>
            </a:fld>
            <a:endParaRPr lang="en-US" altLang="en-US"/>
          </a:p>
        </p:txBody>
      </p:sp>
    </p:spTree>
    <p:extLst>
      <p:ext uri="{BB962C8B-B14F-4D97-AF65-F5344CB8AC3E}">
        <p14:creationId xmlns:p14="http://schemas.microsoft.com/office/powerpoint/2010/main" val="328091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2FB4B8B-F9E3-4C82-92BE-E1117213B92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E2C4511-74E6-44BF-A299-FDA425B5E4A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965E855-2B81-4BCC-8988-10BC1EEF762A}"/>
              </a:ext>
            </a:extLst>
          </p:cNvPr>
          <p:cNvSpPr>
            <a:spLocks noGrp="1" noChangeArrowheads="1"/>
          </p:cNvSpPr>
          <p:nvPr>
            <p:ph type="sldNum" sz="quarter" idx="12"/>
          </p:nvPr>
        </p:nvSpPr>
        <p:spPr>
          <a:ln/>
        </p:spPr>
        <p:txBody>
          <a:bodyPr/>
          <a:lstStyle>
            <a:lvl1pPr>
              <a:defRPr/>
            </a:lvl1pPr>
          </a:lstStyle>
          <a:p>
            <a:pPr>
              <a:defRPr/>
            </a:pPr>
            <a:fld id="{41C08130-B850-4002-827E-42D5DD1DADE3}" type="slidenum">
              <a:rPr lang="he-IL" altLang="en-US"/>
              <a:pPr>
                <a:defRPr/>
              </a:pPr>
              <a:t>‹#›</a:t>
            </a:fld>
            <a:endParaRPr lang="en-US" altLang="en-US"/>
          </a:p>
        </p:txBody>
      </p:sp>
    </p:spTree>
    <p:extLst>
      <p:ext uri="{BB962C8B-B14F-4D97-AF65-F5344CB8AC3E}">
        <p14:creationId xmlns:p14="http://schemas.microsoft.com/office/powerpoint/2010/main" val="4071259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82899F2-CA65-4F12-99A0-D8FBBE6368E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F2CC38A-E9AA-4E6B-8990-E195FCF16D8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548AED6-EE61-40AB-AEBD-B86CE0ED6625}"/>
              </a:ext>
            </a:extLst>
          </p:cNvPr>
          <p:cNvSpPr>
            <a:spLocks noGrp="1" noChangeArrowheads="1"/>
          </p:cNvSpPr>
          <p:nvPr>
            <p:ph type="sldNum" sz="quarter" idx="12"/>
          </p:nvPr>
        </p:nvSpPr>
        <p:spPr>
          <a:ln/>
        </p:spPr>
        <p:txBody>
          <a:bodyPr/>
          <a:lstStyle>
            <a:lvl1pPr>
              <a:defRPr/>
            </a:lvl1pPr>
          </a:lstStyle>
          <a:p>
            <a:pPr>
              <a:defRPr/>
            </a:pPr>
            <a:fld id="{B93544AC-4EBA-4556-9039-6805EB94BFF0}" type="slidenum">
              <a:rPr lang="he-IL" altLang="en-US"/>
              <a:pPr>
                <a:defRPr/>
              </a:pPr>
              <a:t>‹#›</a:t>
            </a:fld>
            <a:endParaRPr lang="en-US" altLang="en-US"/>
          </a:p>
        </p:txBody>
      </p:sp>
    </p:spTree>
    <p:extLst>
      <p:ext uri="{BB962C8B-B14F-4D97-AF65-F5344CB8AC3E}">
        <p14:creationId xmlns:p14="http://schemas.microsoft.com/office/powerpoint/2010/main" val="16788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EC42AAB-D9C4-4461-A9A5-1BA78A66BFB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8C666CE-9F35-4F64-B55D-71AA4BE4AC7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80806C1-D4C3-4F98-8204-25D738EAF97C}"/>
              </a:ext>
            </a:extLst>
          </p:cNvPr>
          <p:cNvSpPr>
            <a:spLocks noGrp="1" noChangeArrowheads="1"/>
          </p:cNvSpPr>
          <p:nvPr>
            <p:ph type="sldNum" sz="quarter" idx="12"/>
          </p:nvPr>
        </p:nvSpPr>
        <p:spPr>
          <a:ln/>
        </p:spPr>
        <p:txBody>
          <a:bodyPr/>
          <a:lstStyle>
            <a:lvl1pPr>
              <a:defRPr/>
            </a:lvl1pPr>
          </a:lstStyle>
          <a:p>
            <a:pPr>
              <a:defRPr/>
            </a:pPr>
            <a:fld id="{92D1412C-199A-4FF9-8ABE-E4B2DD433C14}" type="slidenum">
              <a:rPr lang="he-IL" altLang="en-US"/>
              <a:pPr>
                <a:defRPr/>
              </a:pPr>
              <a:t>‹#›</a:t>
            </a:fld>
            <a:endParaRPr lang="en-US" altLang="en-US"/>
          </a:p>
        </p:txBody>
      </p:sp>
    </p:spTree>
    <p:extLst>
      <p:ext uri="{BB962C8B-B14F-4D97-AF65-F5344CB8AC3E}">
        <p14:creationId xmlns:p14="http://schemas.microsoft.com/office/powerpoint/2010/main" val="88672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0F70E8B7-7C9D-4121-98FB-5CBF2DEAA5A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BBFCA8CE-309B-4CDE-A6A2-48D82EF2129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1DF7BD99-498A-4231-8B70-249411596171}"/>
              </a:ext>
            </a:extLst>
          </p:cNvPr>
          <p:cNvSpPr>
            <a:spLocks noGrp="1" noChangeArrowheads="1"/>
          </p:cNvSpPr>
          <p:nvPr>
            <p:ph type="sldNum" sz="quarter" idx="12"/>
          </p:nvPr>
        </p:nvSpPr>
        <p:spPr>
          <a:ln/>
        </p:spPr>
        <p:txBody>
          <a:bodyPr/>
          <a:lstStyle>
            <a:lvl1pPr>
              <a:defRPr/>
            </a:lvl1pPr>
          </a:lstStyle>
          <a:p>
            <a:pPr>
              <a:defRPr/>
            </a:pPr>
            <a:fld id="{3E81C3C5-3851-4707-83F1-9C1778F37DBA}" type="slidenum">
              <a:rPr lang="he-IL" altLang="en-US"/>
              <a:pPr>
                <a:defRPr/>
              </a:pPr>
              <a:t>‹#›</a:t>
            </a:fld>
            <a:endParaRPr lang="en-US" altLang="en-US"/>
          </a:p>
        </p:txBody>
      </p:sp>
    </p:spTree>
    <p:extLst>
      <p:ext uri="{BB962C8B-B14F-4D97-AF65-F5344CB8AC3E}">
        <p14:creationId xmlns:p14="http://schemas.microsoft.com/office/powerpoint/2010/main" val="304785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AB299413-074C-4ED2-AC76-ADF43B214D7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AB4C5661-AAF8-4D09-AE65-580E154EEDA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1A1909FA-8D92-4C3B-AC23-7B466FFD5B86}"/>
              </a:ext>
            </a:extLst>
          </p:cNvPr>
          <p:cNvSpPr>
            <a:spLocks noGrp="1" noChangeArrowheads="1"/>
          </p:cNvSpPr>
          <p:nvPr>
            <p:ph type="sldNum" sz="quarter" idx="12"/>
          </p:nvPr>
        </p:nvSpPr>
        <p:spPr>
          <a:ln/>
        </p:spPr>
        <p:txBody>
          <a:bodyPr/>
          <a:lstStyle>
            <a:lvl1pPr>
              <a:defRPr/>
            </a:lvl1pPr>
          </a:lstStyle>
          <a:p>
            <a:pPr>
              <a:defRPr/>
            </a:pPr>
            <a:fld id="{D9AA2DC4-6926-44D1-8147-99398DA66F0B}" type="slidenum">
              <a:rPr lang="he-IL" altLang="en-US"/>
              <a:pPr>
                <a:defRPr/>
              </a:pPr>
              <a:t>‹#›</a:t>
            </a:fld>
            <a:endParaRPr lang="en-US" altLang="en-US"/>
          </a:p>
        </p:txBody>
      </p:sp>
    </p:spTree>
    <p:extLst>
      <p:ext uri="{BB962C8B-B14F-4D97-AF65-F5344CB8AC3E}">
        <p14:creationId xmlns:p14="http://schemas.microsoft.com/office/powerpoint/2010/main" val="325785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D36C78-7127-4F51-9D9E-AAEA4610759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FFD7C285-92C9-46BE-944C-F0842C0AF1F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3FEA5337-09CE-4B77-BB6B-0400BA9ED922}"/>
              </a:ext>
            </a:extLst>
          </p:cNvPr>
          <p:cNvSpPr>
            <a:spLocks noGrp="1" noChangeArrowheads="1"/>
          </p:cNvSpPr>
          <p:nvPr>
            <p:ph type="sldNum" sz="quarter" idx="12"/>
          </p:nvPr>
        </p:nvSpPr>
        <p:spPr>
          <a:ln/>
        </p:spPr>
        <p:txBody>
          <a:bodyPr/>
          <a:lstStyle>
            <a:lvl1pPr>
              <a:defRPr/>
            </a:lvl1pPr>
          </a:lstStyle>
          <a:p>
            <a:pPr>
              <a:defRPr/>
            </a:pPr>
            <a:fld id="{80D37AB6-F4C4-463C-ADF6-CCB4B685D0F1}" type="slidenum">
              <a:rPr lang="he-IL" altLang="en-US"/>
              <a:pPr>
                <a:defRPr/>
              </a:pPr>
              <a:t>‹#›</a:t>
            </a:fld>
            <a:endParaRPr lang="en-US" altLang="en-US"/>
          </a:p>
        </p:txBody>
      </p:sp>
    </p:spTree>
    <p:extLst>
      <p:ext uri="{BB962C8B-B14F-4D97-AF65-F5344CB8AC3E}">
        <p14:creationId xmlns:p14="http://schemas.microsoft.com/office/powerpoint/2010/main" val="350739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5887C7-A9D9-4986-8E8E-06C9A217229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69A10C1-4E5E-46EC-BBAA-CE7E297C7FE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EA59F6C-D22A-4432-AFDE-1CF4111A53C8}"/>
              </a:ext>
            </a:extLst>
          </p:cNvPr>
          <p:cNvSpPr>
            <a:spLocks noGrp="1" noChangeArrowheads="1"/>
          </p:cNvSpPr>
          <p:nvPr>
            <p:ph type="sldNum" sz="quarter" idx="12"/>
          </p:nvPr>
        </p:nvSpPr>
        <p:spPr>
          <a:ln/>
        </p:spPr>
        <p:txBody>
          <a:bodyPr/>
          <a:lstStyle>
            <a:lvl1pPr>
              <a:defRPr/>
            </a:lvl1pPr>
          </a:lstStyle>
          <a:p>
            <a:pPr>
              <a:defRPr/>
            </a:pPr>
            <a:fld id="{B487FA6F-6955-4828-BC59-F9DC6D51C3E2}" type="slidenum">
              <a:rPr lang="he-IL" altLang="en-US"/>
              <a:pPr>
                <a:defRPr/>
              </a:pPr>
              <a:t>‹#›</a:t>
            </a:fld>
            <a:endParaRPr lang="en-US" altLang="en-US"/>
          </a:p>
        </p:txBody>
      </p:sp>
    </p:spTree>
    <p:extLst>
      <p:ext uri="{BB962C8B-B14F-4D97-AF65-F5344CB8AC3E}">
        <p14:creationId xmlns:p14="http://schemas.microsoft.com/office/powerpoint/2010/main" val="234725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F3176F8-5B5E-49C2-B2CB-960AC1DCA87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BCCC34E-A7BD-4A32-BBB7-4EFBCA37AD3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36D4F7E-649F-4555-BC25-75A000446A30}"/>
              </a:ext>
            </a:extLst>
          </p:cNvPr>
          <p:cNvSpPr>
            <a:spLocks noGrp="1" noChangeArrowheads="1"/>
          </p:cNvSpPr>
          <p:nvPr>
            <p:ph type="sldNum" sz="quarter" idx="12"/>
          </p:nvPr>
        </p:nvSpPr>
        <p:spPr>
          <a:ln/>
        </p:spPr>
        <p:txBody>
          <a:bodyPr/>
          <a:lstStyle>
            <a:lvl1pPr>
              <a:defRPr/>
            </a:lvl1pPr>
          </a:lstStyle>
          <a:p>
            <a:pPr>
              <a:defRPr/>
            </a:pPr>
            <a:fld id="{A3F8D143-F5E5-46D1-894E-0B8746A33A35}" type="slidenum">
              <a:rPr lang="he-IL" altLang="en-US"/>
              <a:pPr>
                <a:defRPr/>
              </a:pPr>
              <a:t>‹#›</a:t>
            </a:fld>
            <a:endParaRPr lang="en-US" altLang="en-US"/>
          </a:p>
        </p:txBody>
      </p:sp>
    </p:spTree>
    <p:extLst>
      <p:ext uri="{BB962C8B-B14F-4D97-AF65-F5344CB8AC3E}">
        <p14:creationId xmlns:p14="http://schemas.microsoft.com/office/powerpoint/2010/main" val="3353872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DE2111E-AAC7-4F64-A014-7B11ACCAC0C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2038967-A466-4EDA-9227-0C87ED7236DF}"/>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6BB0536-2D85-43B6-BDDF-F86444FEABF3}"/>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US" altLang="en-US"/>
          </a:p>
        </p:txBody>
      </p:sp>
      <p:sp>
        <p:nvSpPr>
          <p:cNvPr id="1029" name="Rectangle 5">
            <a:extLst>
              <a:ext uri="{FF2B5EF4-FFF2-40B4-BE49-F238E27FC236}">
                <a16:creationId xmlns:a16="http://schemas.microsoft.com/office/drawing/2014/main" id="{C027DC75-4B7D-4254-8FA8-0F36C86EAFEB}"/>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US" altLang="en-US"/>
          </a:p>
        </p:txBody>
      </p:sp>
      <p:sp>
        <p:nvSpPr>
          <p:cNvPr id="1030" name="Rectangle 6">
            <a:extLst>
              <a:ext uri="{FF2B5EF4-FFF2-40B4-BE49-F238E27FC236}">
                <a16:creationId xmlns:a16="http://schemas.microsoft.com/office/drawing/2014/main" id="{2DCDB39F-38E2-4FA1-BA09-A19E540F3A3D}"/>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035D27D-3792-4BF7-B46E-723D255FD5B2}" type="slidenum">
              <a:rPr lang="he-IL"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psytoolkit.org/lessons/experiment_mentalrotation.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1.bin"/><Relationship Id="rId7" Type="http://schemas.openxmlformats.org/officeDocument/2006/relationships/oleObject" Target="../embeddings/oleObject5.bin"/><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4.bin"/><Relationship Id="rId4" Type="http://schemas.openxmlformats.org/officeDocument/2006/relationships/image" Target="../media/image5.emf"/><Relationship Id="rId9"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3ECDEB1-0D6D-4B3F-9569-A32222874314}"/>
              </a:ext>
            </a:extLst>
          </p:cNvPr>
          <p:cNvSpPr>
            <a:spLocks noGrp="1" noChangeArrowheads="1"/>
          </p:cNvSpPr>
          <p:nvPr>
            <p:ph type="ctrTitle"/>
          </p:nvPr>
        </p:nvSpPr>
        <p:spPr/>
        <p:txBody>
          <a:bodyPr/>
          <a:lstStyle/>
          <a:p>
            <a:pPr eaLnBrk="1" hangingPunct="1"/>
            <a:r>
              <a:rPr lang="en-US" altLang="en-US" dirty="0"/>
              <a:t>Models of the motor system</a:t>
            </a:r>
          </a:p>
        </p:txBody>
      </p:sp>
      <p:sp>
        <p:nvSpPr>
          <p:cNvPr id="3075" name="Rectangle 3">
            <a:extLst>
              <a:ext uri="{FF2B5EF4-FFF2-40B4-BE49-F238E27FC236}">
                <a16:creationId xmlns:a16="http://schemas.microsoft.com/office/drawing/2014/main" id="{FED8C8E1-2336-40DA-97F6-BAA5DB738366}"/>
              </a:ext>
            </a:extLst>
          </p:cNvPr>
          <p:cNvSpPr>
            <a:spLocks noGrp="1" noChangeArrowheads="1"/>
          </p:cNvSpPr>
          <p:nvPr>
            <p:ph type="subTitle" idx="1"/>
          </p:nvPr>
        </p:nvSpPr>
        <p:spPr/>
        <p:txBody>
          <a:bodyPr/>
          <a:lstStyle/>
          <a:p>
            <a:pPr eaLnBrk="1" hangingPunct="1"/>
            <a:r>
              <a:rPr lang="en-US" altLang="en-US" dirty="0"/>
              <a:t>Fall 2021</a:t>
            </a:r>
          </a:p>
          <a:p>
            <a:pPr eaLnBrk="1" hangingPunct="1"/>
            <a:r>
              <a:rPr lang="en-US" altLang="en-US" dirty="0"/>
              <a:t>Opher Donchin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35E1B-F4CC-40A2-8630-B13A791A9057}"/>
              </a:ext>
            </a:extLst>
          </p:cNvPr>
          <p:cNvSpPr>
            <a:spLocks noGrp="1"/>
          </p:cNvSpPr>
          <p:nvPr>
            <p:ph type="title"/>
          </p:nvPr>
        </p:nvSpPr>
        <p:spPr/>
        <p:txBody>
          <a:bodyPr/>
          <a:lstStyle/>
          <a:p>
            <a:r>
              <a:rPr lang="en-US" dirty="0"/>
              <a:t>The two-state model</a:t>
            </a:r>
            <a:endParaRPr lang="en-IL" dirty="0"/>
          </a:p>
        </p:txBody>
      </p:sp>
      <p:sp>
        <p:nvSpPr>
          <p:cNvPr id="3" name="Content Placeholder 2">
            <a:extLst>
              <a:ext uri="{FF2B5EF4-FFF2-40B4-BE49-F238E27FC236}">
                <a16:creationId xmlns:a16="http://schemas.microsoft.com/office/drawing/2014/main" id="{FC8FF618-920D-4A69-AE14-1E1DF1F56028}"/>
              </a:ext>
            </a:extLst>
          </p:cNvPr>
          <p:cNvSpPr>
            <a:spLocks noGrp="1"/>
          </p:cNvSpPr>
          <p:nvPr>
            <p:ph idx="1"/>
          </p:nvPr>
        </p:nvSpPr>
        <p:spPr>
          <a:xfrm>
            <a:off x="457200" y="1417638"/>
            <a:ext cx="8229600" cy="1325563"/>
          </a:xfrm>
        </p:spPr>
        <p:txBody>
          <a:bodyPr>
            <a:normAutofit fontScale="92500" lnSpcReduction="20000"/>
          </a:bodyPr>
          <a:lstStyle/>
          <a:p>
            <a:r>
              <a:rPr lang="en-US" dirty="0"/>
              <a:t>Two time constants</a:t>
            </a:r>
          </a:p>
          <a:p>
            <a:pPr lvl="1"/>
            <a:r>
              <a:rPr lang="en-US" dirty="0"/>
              <a:t>Fast: fast learning + fast forgetting</a:t>
            </a:r>
          </a:p>
          <a:p>
            <a:pPr lvl="1"/>
            <a:r>
              <a:rPr lang="en-US" dirty="0"/>
              <a:t>Slow: slow learning + slow </a:t>
            </a:r>
            <a:r>
              <a:rPr lang="en-US" dirty="0" err="1"/>
              <a:t>rogetting</a:t>
            </a:r>
            <a:endParaRPr lang="en-US" dirty="0"/>
          </a:p>
        </p:txBody>
      </p:sp>
      <p:graphicFrame>
        <p:nvGraphicFramePr>
          <p:cNvPr id="4" name="Object 3">
            <a:extLst>
              <a:ext uri="{FF2B5EF4-FFF2-40B4-BE49-F238E27FC236}">
                <a16:creationId xmlns:a16="http://schemas.microsoft.com/office/drawing/2014/main" id="{F2EC6FDD-440A-4389-B26F-5441FE317E18}"/>
              </a:ext>
            </a:extLst>
          </p:cNvPr>
          <p:cNvGraphicFramePr>
            <a:graphicFrameLocks noChangeAspect="1"/>
          </p:cNvGraphicFramePr>
          <p:nvPr>
            <p:extLst>
              <p:ext uri="{D42A27DB-BD31-4B8C-83A1-F6EECF244321}">
                <p14:modId xmlns:p14="http://schemas.microsoft.com/office/powerpoint/2010/main" val="2483199634"/>
              </p:ext>
            </p:extLst>
          </p:nvPr>
        </p:nvGraphicFramePr>
        <p:xfrm>
          <a:off x="539552" y="3547204"/>
          <a:ext cx="3037782" cy="1710596"/>
        </p:xfrm>
        <a:graphic>
          <a:graphicData uri="http://schemas.openxmlformats.org/presentationml/2006/ole">
            <mc:AlternateContent xmlns:mc="http://schemas.openxmlformats.org/markup-compatibility/2006">
              <mc:Choice xmlns:v="urn:schemas-microsoft-com:vml" Requires="v">
                <p:oleObj name="Equation" r:id="rId2" imgW="1307880" imgH="736560" progId="Equation.DSMT4">
                  <p:embed/>
                </p:oleObj>
              </mc:Choice>
              <mc:Fallback>
                <p:oleObj name="Equation" r:id="rId2" imgW="1307880" imgH="736560" progId="Equation.DSMT4">
                  <p:embed/>
                  <p:pic>
                    <p:nvPicPr>
                      <p:cNvPr id="4" name="Object 3">
                        <a:extLst>
                          <a:ext uri="{FF2B5EF4-FFF2-40B4-BE49-F238E27FC236}">
                            <a16:creationId xmlns:a16="http://schemas.microsoft.com/office/drawing/2014/main" id="{F2EC6FDD-440A-4389-B26F-5441FE317E18}"/>
                          </a:ext>
                        </a:extLst>
                      </p:cNvPr>
                      <p:cNvPicPr/>
                      <p:nvPr/>
                    </p:nvPicPr>
                    <p:blipFill>
                      <a:blip r:embed="rId3"/>
                      <a:stretch>
                        <a:fillRect/>
                      </a:stretch>
                    </p:blipFill>
                    <p:spPr>
                      <a:xfrm>
                        <a:off x="539552" y="3547204"/>
                        <a:ext cx="3037782" cy="1710596"/>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F487DDB3-629C-4288-83E7-0EBB916A57D6}"/>
              </a:ext>
            </a:extLst>
          </p:cNvPr>
          <p:cNvPicPr>
            <a:picLocks noChangeAspect="1"/>
          </p:cNvPicPr>
          <p:nvPr/>
        </p:nvPicPr>
        <p:blipFill>
          <a:blip r:embed="rId4"/>
          <a:stretch>
            <a:fillRect/>
          </a:stretch>
        </p:blipFill>
        <p:spPr>
          <a:xfrm>
            <a:off x="5307365" y="2743201"/>
            <a:ext cx="3349848" cy="3528392"/>
          </a:xfrm>
          <a:prstGeom prst="rect">
            <a:avLst/>
          </a:prstGeom>
        </p:spPr>
      </p:pic>
      <p:sp>
        <p:nvSpPr>
          <p:cNvPr id="6" name="TextBox 5">
            <a:extLst>
              <a:ext uri="{FF2B5EF4-FFF2-40B4-BE49-F238E27FC236}">
                <a16:creationId xmlns:a16="http://schemas.microsoft.com/office/drawing/2014/main" id="{502DB6DB-D98F-4174-98B4-5747A75429D0}"/>
              </a:ext>
            </a:extLst>
          </p:cNvPr>
          <p:cNvSpPr txBox="1"/>
          <p:nvPr/>
        </p:nvSpPr>
        <p:spPr>
          <a:xfrm>
            <a:off x="107504" y="6237312"/>
            <a:ext cx="6851104" cy="646331"/>
          </a:xfrm>
          <a:prstGeom prst="rect">
            <a:avLst/>
          </a:prstGeom>
          <a:noFill/>
        </p:spPr>
        <p:txBody>
          <a:bodyPr wrap="square" rtlCol="0">
            <a:spAutoFit/>
          </a:bodyPr>
          <a:lstStyle/>
          <a:p>
            <a:r>
              <a:rPr lang="en-US" dirty="0"/>
              <a:t>Smith </a:t>
            </a:r>
            <a:r>
              <a:rPr lang="en-US" i="1" dirty="0"/>
              <a:t>PLOS Biol</a:t>
            </a:r>
            <a:r>
              <a:rPr lang="en-US" dirty="0"/>
              <a:t> 2006 doi:10.1371/journal.pbio.0040179</a:t>
            </a:r>
          </a:p>
          <a:p>
            <a:endParaRPr lang="en-IL" dirty="0"/>
          </a:p>
        </p:txBody>
      </p:sp>
    </p:spTree>
    <p:extLst>
      <p:ext uri="{BB962C8B-B14F-4D97-AF65-F5344CB8AC3E}">
        <p14:creationId xmlns:p14="http://schemas.microsoft.com/office/powerpoint/2010/main" val="1274132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5DD4-D6DC-453D-A78C-0956E0B12653}"/>
              </a:ext>
            </a:extLst>
          </p:cNvPr>
          <p:cNvSpPr>
            <a:spLocks noGrp="1"/>
          </p:cNvSpPr>
          <p:nvPr>
            <p:ph type="title"/>
          </p:nvPr>
        </p:nvSpPr>
        <p:spPr/>
        <p:txBody>
          <a:bodyPr/>
          <a:lstStyle/>
          <a:p>
            <a:r>
              <a:rPr lang="en-US" dirty="0"/>
              <a:t>Two state model explains spontaneous recovery</a:t>
            </a:r>
            <a:endParaRPr lang="en-IL" dirty="0"/>
          </a:p>
        </p:txBody>
      </p:sp>
      <p:sp>
        <p:nvSpPr>
          <p:cNvPr id="3" name="Content Placeholder 2">
            <a:extLst>
              <a:ext uri="{FF2B5EF4-FFF2-40B4-BE49-F238E27FC236}">
                <a16:creationId xmlns:a16="http://schemas.microsoft.com/office/drawing/2014/main" id="{9F8E1B72-4456-48C0-BDF4-80A8517C79FF}"/>
              </a:ext>
            </a:extLst>
          </p:cNvPr>
          <p:cNvSpPr>
            <a:spLocks noGrp="1"/>
          </p:cNvSpPr>
          <p:nvPr>
            <p:ph idx="1"/>
          </p:nvPr>
        </p:nvSpPr>
        <p:spPr>
          <a:xfrm>
            <a:off x="457200" y="1600200"/>
            <a:ext cx="4762872" cy="4525963"/>
          </a:xfrm>
        </p:spPr>
        <p:txBody>
          <a:bodyPr/>
          <a:lstStyle/>
          <a:p>
            <a:r>
              <a:rPr lang="en-US" dirty="0"/>
              <a:t>Error </a:t>
            </a:r>
            <a:endParaRPr lang="en-IL" dirty="0"/>
          </a:p>
        </p:txBody>
      </p:sp>
      <p:pic>
        <p:nvPicPr>
          <p:cNvPr id="4" name="Picture 3">
            <a:extLst>
              <a:ext uri="{FF2B5EF4-FFF2-40B4-BE49-F238E27FC236}">
                <a16:creationId xmlns:a16="http://schemas.microsoft.com/office/drawing/2014/main" id="{4A1A4E12-101C-4736-B49F-3ACB7D58365C}"/>
              </a:ext>
            </a:extLst>
          </p:cNvPr>
          <p:cNvPicPr>
            <a:picLocks noChangeAspect="1"/>
          </p:cNvPicPr>
          <p:nvPr/>
        </p:nvPicPr>
        <p:blipFill>
          <a:blip r:embed="rId2"/>
          <a:stretch>
            <a:fillRect/>
          </a:stretch>
        </p:blipFill>
        <p:spPr>
          <a:xfrm>
            <a:off x="5630625" y="1700808"/>
            <a:ext cx="3367133" cy="1728192"/>
          </a:xfrm>
          <a:prstGeom prst="rect">
            <a:avLst/>
          </a:prstGeom>
        </p:spPr>
      </p:pic>
      <p:pic>
        <p:nvPicPr>
          <p:cNvPr id="5" name="Picture 4">
            <a:extLst>
              <a:ext uri="{FF2B5EF4-FFF2-40B4-BE49-F238E27FC236}">
                <a16:creationId xmlns:a16="http://schemas.microsoft.com/office/drawing/2014/main" id="{AC5E45FE-47D6-4DA2-8986-B7FD1B7A6C59}"/>
              </a:ext>
            </a:extLst>
          </p:cNvPr>
          <p:cNvPicPr>
            <a:picLocks noChangeAspect="1"/>
          </p:cNvPicPr>
          <p:nvPr/>
        </p:nvPicPr>
        <p:blipFill>
          <a:blip r:embed="rId3"/>
          <a:stretch>
            <a:fillRect/>
          </a:stretch>
        </p:blipFill>
        <p:spPr>
          <a:xfrm>
            <a:off x="5868145" y="3429761"/>
            <a:ext cx="3129614" cy="2089140"/>
          </a:xfrm>
          <a:prstGeom prst="rect">
            <a:avLst/>
          </a:prstGeom>
        </p:spPr>
      </p:pic>
      <p:sp>
        <p:nvSpPr>
          <p:cNvPr id="6" name="TextBox 5">
            <a:extLst>
              <a:ext uri="{FF2B5EF4-FFF2-40B4-BE49-F238E27FC236}">
                <a16:creationId xmlns:a16="http://schemas.microsoft.com/office/drawing/2014/main" id="{C8503335-EB54-40EF-ABDC-68E28C78B481}"/>
              </a:ext>
            </a:extLst>
          </p:cNvPr>
          <p:cNvSpPr txBox="1"/>
          <p:nvPr/>
        </p:nvSpPr>
        <p:spPr>
          <a:xfrm>
            <a:off x="107504" y="6278671"/>
            <a:ext cx="6851104" cy="646331"/>
          </a:xfrm>
          <a:prstGeom prst="rect">
            <a:avLst/>
          </a:prstGeom>
          <a:noFill/>
        </p:spPr>
        <p:txBody>
          <a:bodyPr wrap="square" rtlCol="0">
            <a:spAutoFit/>
          </a:bodyPr>
          <a:lstStyle/>
          <a:p>
            <a:r>
              <a:rPr lang="en-US" dirty="0"/>
              <a:t>Smith </a:t>
            </a:r>
            <a:r>
              <a:rPr lang="en-US" i="1" dirty="0"/>
              <a:t>PLOS Biol</a:t>
            </a:r>
            <a:r>
              <a:rPr lang="en-US" dirty="0"/>
              <a:t> 2006 doi:10.1371/journal.pbio.0040179</a:t>
            </a:r>
          </a:p>
          <a:p>
            <a:endParaRPr lang="en-IL" dirty="0"/>
          </a:p>
        </p:txBody>
      </p:sp>
    </p:spTree>
    <p:extLst>
      <p:ext uri="{BB962C8B-B14F-4D97-AF65-F5344CB8AC3E}">
        <p14:creationId xmlns:p14="http://schemas.microsoft.com/office/powerpoint/2010/main" val="2852751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A8329-110D-438F-99AA-BBEF80EF74A0}"/>
              </a:ext>
            </a:extLst>
          </p:cNvPr>
          <p:cNvSpPr>
            <a:spLocks noGrp="1"/>
          </p:cNvSpPr>
          <p:nvPr>
            <p:ph type="title"/>
          </p:nvPr>
        </p:nvSpPr>
        <p:spPr/>
        <p:txBody>
          <a:bodyPr/>
          <a:lstStyle/>
          <a:p>
            <a:r>
              <a:rPr lang="en-US" dirty="0"/>
              <a:t>Experimental verification</a:t>
            </a:r>
            <a:endParaRPr lang="en-IL" dirty="0"/>
          </a:p>
        </p:txBody>
      </p:sp>
      <p:sp>
        <p:nvSpPr>
          <p:cNvPr id="3" name="Content Placeholder 2">
            <a:extLst>
              <a:ext uri="{FF2B5EF4-FFF2-40B4-BE49-F238E27FC236}">
                <a16:creationId xmlns:a16="http://schemas.microsoft.com/office/drawing/2014/main" id="{CED87228-317E-4B00-94C5-4730C5044D28}"/>
              </a:ext>
            </a:extLst>
          </p:cNvPr>
          <p:cNvSpPr>
            <a:spLocks noGrp="1"/>
          </p:cNvSpPr>
          <p:nvPr>
            <p:ph idx="1"/>
          </p:nvPr>
        </p:nvSpPr>
        <p:spPr>
          <a:xfrm>
            <a:off x="457200" y="1600200"/>
            <a:ext cx="4007944" cy="4525963"/>
          </a:xfrm>
        </p:spPr>
        <p:txBody>
          <a:bodyPr/>
          <a:lstStyle/>
          <a:p>
            <a:endParaRPr lang="en-IL"/>
          </a:p>
        </p:txBody>
      </p:sp>
      <p:pic>
        <p:nvPicPr>
          <p:cNvPr id="4" name="Picture 3">
            <a:extLst>
              <a:ext uri="{FF2B5EF4-FFF2-40B4-BE49-F238E27FC236}">
                <a16:creationId xmlns:a16="http://schemas.microsoft.com/office/drawing/2014/main" id="{F2D3AD9C-C9FC-421B-9D0A-F972893E87D9}"/>
              </a:ext>
            </a:extLst>
          </p:cNvPr>
          <p:cNvPicPr>
            <a:picLocks noChangeAspect="1"/>
          </p:cNvPicPr>
          <p:nvPr/>
        </p:nvPicPr>
        <p:blipFill>
          <a:blip r:embed="rId2"/>
          <a:stretch>
            <a:fillRect/>
          </a:stretch>
        </p:blipFill>
        <p:spPr>
          <a:xfrm>
            <a:off x="5972250" y="1520787"/>
            <a:ext cx="2841427" cy="1908213"/>
          </a:xfrm>
          <a:prstGeom prst="rect">
            <a:avLst/>
          </a:prstGeom>
        </p:spPr>
      </p:pic>
      <p:pic>
        <p:nvPicPr>
          <p:cNvPr id="5" name="Picture 4">
            <a:extLst>
              <a:ext uri="{FF2B5EF4-FFF2-40B4-BE49-F238E27FC236}">
                <a16:creationId xmlns:a16="http://schemas.microsoft.com/office/drawing/2014/main" id="{FD11296A-5BB8-472D-915F-AA33B106FDB4}"/>
              </a:ext>
            </a:extLst>
          </p:cNvPr>
          <p:cNvPicPr>
            <a:picLocks noChangeAspect="1"/>
          </p:cNvPicPr>
          <p:nvPr/>
        </p:nvPicPr>
        <p:blipFill>
          <a:blip r:embed="rId3"/>
          <a:stretch>
            <a:fillRect/>
          </a:stretch>
        </p:blipFill>
        <p:spPr>
          <a:xfrm>
            <a:off x="3929620" y="3717032"/>
            <a:ext cx="5010933" cy="2878016"/>
          </a:xfrm>
          <a:prstGeom prst="rect">
            <a:avLst/>
          </a:prstGeom>
        </p:spPr>
      </p:pic>
      <p:sp>
        <p:nvSpPr>
          <p:cNvPr id="6" name="TextBox 5">
            <a:extLst>
              <a:ext uri="{FF2B5EF4-FFF2-40B4-BE49-F238E27FC236}">
                <a16:creationId xmlns:a16="http://schemas.microsoft.com/office/drawing/2014/main" id="{1D4904A2-4C6D-4F77-B673-52C9719A2E46}"/>
              </a:ext>
            </a:extLst>
          </p:cNvPr>
          <p:cNvSpPr txBox="1"/>
          <p:nvPr/>
        </p:nvSpPr>
        <p:spPr>
          <a:xfrm>
            <a:off x="191382" y="6398696"/>
            <a:ext cx="6851104" cy="369332"/>
          </a:xfrm>
          <a:prstGeom prst="rect">
            <a:avLst/>
          </a:prstGeom>
          <a:noFill/>
        </p:spPr>
        <p:txBody>
          <a:bodyPr wrap="square" rtlCol="0">
            <a:spAutoFit/>
          </a:bodyPr>
          <a:lstStyle/>
          <a:p>
            <a:r>
              <a:rPr lang="en-US" dirty="0"/>
              <a:t>Smith </a:t>
            </a:r>
            <a:r>
              <a:rPr lang="en-US" i="1" dirty="0"/>
              <a:t>PLOS Biol</a:t>
            </a:r>
            <a:r>
              <a:rPr lang="en-US" dirty="0"/>
              <a:t> 2006 doi:10.1371/journal.pbio.0040179</a:t>
            </a:r>
          </a:p>
        </p:txBody>
      </p:sp>
    </p:spTree>
    <p:extLst>
      <p:ext uri="{BB962C8B-B14F-4D97-AF65-F5344CB8AC3E}">
        <p14:creationId xmlns:p14="http://schemas.microsoft.com/office/powerpoint/2010/main" val="309495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F358-1928-4B74-BD68-9D118D3D9FF1}"/>
              </a:ext>
            </a:extLst>
          </p:cNvPr>
          <p:cNvSpPr>
            <a:spLocks noGrp="1"/>
          </p:cNvSpPr>
          <p:nvPr>
            <p:ph type="title"/>
          </p:nvPr>
        </p:nvSpPr>
        <p:spPr/>
        <p:txBody>
          <a:bodyPr/>
          <a:lstStyle/>
          <a:p>
            <a:r>
              <a:rPr lang="en-US" dirty="0"/>
              <a:t>Part 3</a:t>
            </a:r>
            <a:endParaRPr lang="en-IL" dirty="0"/>
          </a:p>
        </p:txBody>
      </p:sp>
      <p:sp>
        <p:nvSpPr>
          <p:cNvPr id="3" name="Content Placeholder 2">
            <a:extLst>
              <a:ext uri="{FF2B5EF4-FFF2-40B4-BE49-F238E27FC236}">
                <a16:creationId xmlns:a16="http://schemas.microsoft.com/office/drawing/2014/main" id="{1B8AD93A-A5BD-46C0-B75C-662DD6B5B34D}"/>
              </a:ext>
            </a:extLst>
          </p:cNvPr>
          <p:cNvSpPr>
            <a:spLocks noGrp="1"/>
          </p:cNvSpPr>
          <p:nvPr>
            <p:ph idx="1"/>
          </p:nvPr>
        </p:nvSpPr>
        <p:spPr/>
        <p:txBody>
          <a:bodyPr/>
          <a:lstStyle/>
          <a:p>
            <a:r>
              <a:rPr lang="en-US" dirty="0"/>
              <a:t>Explicit and implicit adaptation</a:t>
            </a:r>
            <a:endParaRPr lang="en-IL" dirty="0"/>
          </a:p>
        </p:txBody>
      </p:sp>
    </p:spTree>
    <p:extLst>
      <p:ext uri="{BB962C8B-B14F-4D97-AF65-F5344CB8AC3E}">
        <p14:creationId xmlns:p14="http://schemas.microsoft.com/office/powerpoint/2010/main" val="1692893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6B31-EF2D-4E0F-8008-C0A64C162ADC}"/>
              </a:ext>
            </a:extLst>
          </p:cNvPr>
          <p:cNvSpPr>
            <a:spLocks noGrp="1"/>
          </p:cNvSpPr>
          <p:nvPr>
            <p:ph type="title"/>
          </p:nvPr>
        </p:nvSpPr>
        <p:spPr/>
        <p:txBody>
          <a:bodyPr/>
          <a:lstStyle/>
          <a:p>
            <a:r>
              <a:rPr lang="en-US" dirty="0"/>
              <a:t>Interaction of adaptation and strategy</a:t>
            </a:r>
            <a:endParaRPr lang="en-IL" dirty="0"/>
          </a:p>
        </p:txBody>
      </p:sp>
      <p:sp>
        <p:nvSpPr>
          <p:cNvPr id="3" name="Content Placeholder 2">
            <a:extLst>
              <a:ext uri="{FF2B5EF4-FFF2-40B4-BE49-F238E27FC236}">
                <a16:creationId xmlns:a16="http://schemas.microsoft.com/office/drawing/2014/main" id="{D297E70C-C85F-4E30-BF66-B9ADB90A2D88}"/>
              </a:ext>
            </a:extLst>
          </p:cNvPr>
          <p:cNvSpPr>
            <a:spLocks noGrp="1"/>
          </p:cNvSpPr>
          <p:nvPr>
            <p:ph idx="1"/>
          </p:nvPr>
        </p:nvSpPr>
        <p:spPr>
          <a:xfrm>
            <a:off x="457200" y="1600200"/>
            <a:ext cx="3826768" cy="4525963"/>
          </a:xfrm>
        </p:spPr>
        <p:txBody>
          <a:bodyPr>
            <a:normAutofit fontScale="92500"/>
          </a:bodyPr>
          <a:lstStyle/>
          <a:p>
            <a:r>
              <a:rPr lang="en-US" dirty="0"/>
              <a:t>Strategy alone</a:t>
            </a:r>
          </a:p>
          <a:p>
            <a:pPr lvl="1"/>
            <a:r>
              <a:rPr lang="en-US" dirty="0"/>
              <a:t>People can move where we ask them</a:t>
            </a:r>
          </a:p>
          <a:p>
            <a:r>
              <a:rPr lang="en-US" dirty="0"/>
              <a:t>Adaptation alone</a:t>
            </a:r>
          </a:p>
          <a:p>
            <a:pPr lvl="1"/>
            <a:r>
              <a:rPr lang="en-US" dirty="0"/>
              <a:t>People can adapt</a:t>
            </a:r>
          </a:p>
          <a:p>
            <a:r>
              <a:rPr lang="en-US" dirty="0"/>
              <a:t>Interaction</a:t>
            </a:r>
          </a:p>
          <a:p>
            <a:pPr lvl="1"/>
            <a:r>
              <a:rPr lang="en-US" dirty="0"/>
              <a:t>Adaptation precedes </a:t>
            </a:r>
            <a:r>
              <a:rPr lang="en-US" b="1" dirty="0"/>
              <a:t>despite</a:t>
            </a:r>
            <a:r>
              <a:rPr lang="en-US" dirty="0"/>
              <a:t> strategy</a:t>
            </a:r>
          </a:p>
          <a:p>
            <a:pPr lvl="1"/>
            <a:endParaRPr lang="en-IL" dirty="0"/>
          </a:p>
        </p:txBody>
      </p:sp>
      <p:pic>
        <p:nvPicPr>
          <p:cNvPr id="4" name="Picture 3">
            <a:extLst>
              <a:ext uri="{FF2B5EF4-FFF2-40B4-BE49-F238E27FC236}">
                <a16:creationId xmlns:a16="http://schemas.microsoft.com/office/drawing/2014/main" id="{64188365-BF33-4FC9-B203-7A31F017B6A5}"/>
              </a:ext>
            </a:extLst>
          </p:cNvPr>
          <p:cNvPicPr>
            <a:picLocks noChangeAspect="1"/>
          </p:cNvPicPr>
          <p:nvPr/>
        </p:nvPicPr>
        <p:blipFill>
          <a:blip r:embed="rId2"/>
          <a:stretch>
            <a:fillRect/>
          </a:stretch>
        </p:blipFill>
        <p:spPr>
          <a:xfrm>
            <a:off x="4522282" y="1700808"/>
            <a:ext cx="4164518" cy="1800200"/>
          </a:xfrm>
          <a:prstGeom prst="rect">
            <a:avLst/>
          </a:prstGeom>
        </p:spPr>
      </p:pic>
      <p:pic>
        <p:nvPicPr>
          <p:cNvPr id="5" name="Picture 4">
            <a:extLst>
              <a:ext uri="{FF2B5EF4-FFF2-40B4-BE49-F238E27FC236}">
                <a16:creationId xmlns:a16="http://schemas.microsoft.com/office/drawing/2014/main" id="{F45A3758-05E5-4FA0-9A0E-BE4F1A05C682}"/>
              </a:ext>
            </a:extLst>
          </p:cNvPr>
          <p:cNvPicPr>
            <a:picLocks noChangeAspect="1"/>
          </p:cNvPicPr>
          <p:nvPr/>
        </p:nvPicPr>
        <p:blipFill>
          <a:blip r:embed="rId3"/>
          <a:stretch>
            <a:fillRect/>
          </a:stretch>
        </p:blipFill>
        <p:spPr>
          <a:xfrm>
            <a:off x="4436518" y="3573016"/>
            <a:ext cx="4250282" cy="1549406"/>
          </a:xfrm>
          <a:prstGeom prst="rect">
            <a:avLst/>
          </a:prstGeom>
        </p:spPr>
      </p:pic>
      <p:pic>
        <p:nvPicPr>
          <p:cNvPr id="6" name="Picture 5">
            <a:extLst>
              <a:ext uri="{FF2B5EF4-FFF2-40B4-BE49-F238E27FC236}">
                <a16:creationId xmlns:a16="http://schemas.microsoft.com/office/drawing/2014/main" id="{DC29D445-C54F-4573-8068-050A2B7403A7}"/>
              </a:ext>
            </a:extLst>
          </p:cNvPr>
          <p:cNvPicPr>
            <a:picLocks noChangeAspect="1"/>
          </p:cNvPicPr>
          <p:nvPr/>
        </p:nvPicPr>
        <p:blipFill>
          <a:blip r:embed="rId4"/>
          <a:stretch>
            <a:fillRect/>
          </a:stretch>
        </p:blipFill>
        <p:spPr>
          <a:xfrm>
            <a:off x="4436520" y="5195908"/>
            <a:ext cx="4250280" cy="1549405"/>
          </a:xfrm>
          <a:prstGeom prst="rect">
            <a:avLst/>
          </a:prstGeom>
        </p:spPr>
      </p:pic>
      <p:sp>
        <p:nvSpPr>
          <p:cNvPr id="7" name="TextBox 6">
            <a:extLst>
              <a:ext uri="{FF2B5EF4-FFF2-40B4-BE49-F238E27FC236}">
                <a16:creationId xmlns:a16="http://schemas.microsoft.com/office/drawing/2014/main" id="{543E0789-D2CF-4E26-B724-102C5E18DA37}"/>
              </a:ext>
            </a:extLst>
          </p:cNvPr>
          <p:cNvSpPr txBox="1"/>
          <p:nvPr/>
        </p:nvSpPr>
        <p:spPr>
          <a:xfrm>
            <a:off x="179512" y="6560647"/>
            <a:ext cx="7620978" cy="369332"/>
          </a:xfrm>
          <a:prstGeom prst="rect">
            <a:avLst/>
          </a:prstGeom>
          <a:noFill/>
        </p:spPr>
        <p:txBody>
          <a:bodyPr wrap="square" rtlCol="0">
            <a:spAutoFit/>
          </a:bodyPr>
          <a:lstStyle/>
          <a:p>
            <a:r>
              <a:rPr lang="en-US" dirty="0" err="1"/>
              <a:t>Mazzoni</a:t>
            </a:r>
            <a:r>
              <a:rPr lang="en-US" dirty="0"/>
              <a:t> </a:t>
            </a:r>
            <a:r>
              <a:rPr lang="en-US" i="1" dirty="0"/>
              <a:t>J </a:t>
            </a:r>
            <a:r>
              <a:rPr lang="en-US" i="1" dirty="0" err="1"/>
              <a:t>Neurosci</a:t>
            </a:r>
            <a:r>
              <a:rPr lang="en-US" dirty="0"/>
              <a:t> 2006 doi:</a:t>
            </a:r>
            <a:r>
              <a:rPr lang="en-US" b="0" i="0" dirty="0">
                <a:solidFill>
                  <a:srgbClr val="000000"/>
                </a:solidFill>
                <a:effectLst/>
                <a:latin typeface="Helvetica Neue"/>
              </a:rPr>
              <a:t>10.1523/JNEUROSCI.5317-05.2006</a:t>
            </a:r>
            <a:endParaRPr lang="en-US" dirty="0"/>
          </a:p>
        </p:txBody>
      </p:sp>
    </p:spTree>
    <p:extLst>
      <p:ext uri="{BB962C8B-B14F-4D97-AF65-F5344CB8AC3E}">
        <p14:creationId xmlns:p14="http://schemas.microsoft.com/office/powerpoint/2010/main" val="393512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9B73-8D6E-424D-9AE8-5DE0A463E4AA}"/>
              </a:ext>
            </a:extLst>
          </p:cNvPr>
          <p:cNvSpPr>
            <a:spLocks noGrp="1"/>
          </p:cNvSpPr>
          <p:nvPr>
            <p:ph type="title"/>
          </p:nvPr>
        </p:nvSpPr>
        <p:spPr/>
        <p:txBody>
          <a:bodyPr/>
          <a:lstStyle/>
          <a:p>
            <a:r>
              <a:rPr lang="en-US" dirty="0"/>
              <a:t>Measuring explicit intention</a:t>
            </a:r>
            <a:endParaRPr lang="en-IL" dirty="0"/>
          </a:p>
        </p:txBody>
      </p:sp>
      <p:sp>
        <p:nvSpPr>
          <p:cNvPr id="3" name="Content Placeholder 2">
            <a:extLst>
              <a:ext uri="{FF2B5EF4-FFF2-40B4-BE49-F238E27FC236}">
                <a16:creationId xmlns:a16="http://schemas.microsoft.com/office/drawing/2014/main" id="{2214B7FB-0E1B-459D-827D-8D504D74EAA2}"/>
              </a:ext>
            </a:extLst>
          </p:cNvPr>
          <p:cNvSpPr>
            <a:spLocks noGrp="1"/>
          </p:cNvSpPr>
          <p:nvPr>
            <p:ph idx="1"/>
          </p:nvPr>
        </p:nvSpPr>
        <p:spPr>
          <a:xfrm>
            <a:off x="457200" y="1600201"/>
            <a:ext cx="3178696" cy="2188840"/>
          </a:xfrm>
        </p:spPr>
        <p:txBody>
          <a:bodyPr>
            <a:normAutofit fontScale="92500" lnSpcReduction="10000"/>
          </a:bodyPr>
          <a:lstStyle/>
          <a:p>
            <a:r>
              <a:rPr lang="en-US" dirty="0"/>
              <a:t>Just ask</a:t>
            </a:r>
          </a:p>
          <a:p>
            <a:pPr lvl="1"/>
            <a:r>
              <a:rPr lang="en-US" dirty="0"/>
              <a:t>Where are you aiming?</a:t>
            </a:r>
          </a:p>
          <a:p>
            <a:pPr lvl="1"/>
            <a:r>
              <a:rPr lang="en-US" dirty="0"/>
              <a:t>The rest is implicit</a:t>
            </a:r>
            <a:endParaRPr lang="en-IL" dirty="0"/>
          </a:p>
        </p:txBody>
      </p:sp>
      <p:pic>
        <p:nvPicPr>
          <p:cNvPr id="4" name="Picture 3">
            <a:extLst>
              <a:ext uri="{FF2B5EF4-FFF2-40B4-BE49-F238E27FC236}">
                <a16:creationId xmlns:a16="http://schemas.microsoft.com/office/drawing/2014/main" id="{B706F6FF-0955-4304-AF80-FA77338FCA16}"/>
              </a:ext>
            </a:extLst>
          </p:cNvPr>
          <p:cNvPicPr>
            <a:picLocks noChangeAspect="1"/>
          </p:cNvPicPr>
          <p:nvPr/>
        </p:nvPicPr>
        <p:blipFill>
          <a:blip r:embed="rId2"/>
          <a:stretch>
            <a:fillRect/>
          </a:stretch>
        </p:blipFill>
        <p:spPr>
          <a:xfrm>
            <a:off x="5362102" y="1484785"/>
            <a:ext cx="2366236" cy="2377268"/>
          </a:xfrm>
          <a:prstGeom prst="rect">
            <a:avLst/>
          </a:prstGeom>
        </p:spPr>
      </p:pic>
      <p:pic>
        <p:nvPicPr>
          <p:cNvPr id="5" name="Picture 4">
            <a:extLst>
              <a:ext uri="{FF2B5EF4-FFF2-40B4-BE49-F238E27FC236}">
                <a16:creationId xmlns:a16="http://schemas.microsoft.com/office/drawing/2014/main" id="{6F6828DE-E2BD-4278-84A4-B20F8684C2F0}"/>
              </a:ext>
            </a:extLst>
          </p:cNvPr>
          <p:cNvPicPr>
            <a:picLocks noChangeAspect="1"/>
          </p:cNvPicPr>
          <p:nvPr/>
        </p:nvPicPr>
        <p:blipFill rotWithShape="1">
          <a:blip r:embed="rId3"/>
          <a:srcRect b="23899"/>
          <a:stretch/>
        </p:blipFill>
        <p:spPr>
          <a:xfrm>
            <a:off x="5362101" y="4068137"/>
            <a:ext cx="2907793" cy="2241183"/>
          </a:xfrm>
          <a:prstGeom prst="rect">
            <a:avLst/>
          </a:prstGeom>
        </p:spPr>
      </p:pic>
      <p:pic>
        <p:nvPicPr>
          <p:cNvPr id="6" name="Picture 5">
            <a:extLst>
              <a:ext uri="{FF2B5EF4-FFF2-40B4-BE49-F238E27FC236}">
                <a16:creationId xmlns:a16="http://schemas.microsoft.com/office/drawing/2014/main" id="{F5FD1E69-433B-48A3-9CDF-7084D801FAF3}"/>
              </a:ext>
            </a:extLst>
          </p:cNvPr>
          <p:cNvPicPr>
            <a:picLocks noChangeAspect="1"/>
          </p:cNvPicPr>
          <p:nvPr/>
        </p:nvPicPr>
        <p:blipFill rotWithShape="1">
          <a:blip r:embed="rId3"/>
          <a:srcRect t="76101"/>
          <a:stretch/>
        </p:blipFill>
        <p:spPr>
          <a:xfrm>
            <a:off x="649835" y="4783135"/>
            <a:ext cx="3922165" cy="949330"/>
          </a:xfrm>
          <a:prstGeom prst="rect">
            <a:avLst/>
          </a:prstGeom>
        </p:spPr>
      </p:pic>
      <p:sp>
        <p:nvSpPr>
          <p:cNvPr id="7" name="TextBox 6">
            <a:extLst>
              <a:ext uri="{FF2B5EF4-FFF2-40B4-BE49-F238E27FC236}">
                <a16:creationId xmlns:a16="http://schemas.microsoft.com/office/drawing/2014/main" id="{F27B0604-89A8-4939-9602-FFC67EEE0277}"/>
              </a:ext>
            </a:extLst>
          </p:cNvPr>
          <p:cNvSpPr txBox="1"/>
          <p:nvPr/>
        </p:nvSpPr>
        <p:spPr>
          <a:xfrm>
            <a:off x="179512" y="6560647"/>
            <a:ext cx="7620978" cy="369332"/>
          </a:xfrm>
          <a:prstGeom prst="rect">
            <a:avLst/>
          </a:prstGeom>
          <a:noFill/>
        </p:spPr>
        <p:txBody>
          <a:bodyPr wrap="square" rtlCol="0">
            <a:spAutoFit/>
          </a:bodyPr>
          <a:lstStyle/>
          <a:p>
            <a:r>
              <a:rPr lang="en-US" dirty="0"/>
              <a:t>Taylor </a:t>
            </a:r>
            <a:r>
              <a:rPr lang="en-US" i="1" dirty="0"/>
              <a:t>J </a:t>
            </a:r>
            <a:r>
              <a:rPr lang="en-US" i="1" dirty="0" err="1"/>
              <a:t>Neurosci</a:t>
            </a:r>
            <a:r>
              <a:rPr lang="en-US" dirty="0"/>
              <a:t> 2014 doi:</a:t>
            </a:r>
            <a:r>
              <a:rPr lang="en-US" b="0" i="0" dirty="0">
                <a:solidFill>
                  <a:srgbClr val="000000"/>
                </a:solidFill>
                <a:effectLst/>
                <a:latin typeface="Helvetica Neue"/>
              </a:rPr>
              <a:t>10.1523/JNEUROSCI.3619-13.2014</a:t>
            </a:r>
            <a:endParaRPr lang="en-US" dirty="0"/>
          </a:p>
        </p:txBody>
      </p:sp>
    </p:spTree>
    <p:extLst>
      <p:ext uri="{BB962C8B-B14F-4D97-AF65-F5344CB8AC3E}">
        <p14:creationId xmlns:p14="http://schemas.microsoft.com/office/powerpoint/2010/main" val="140095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553F1-6F92-4E47-B7C4-87FE5DF48E29}"/>
              </a:ext>
            </a:extLst>
          </p:cNvPr>
          <p:cNvSpPr>
            <a:spLocks noGrp="1"/>
          </p:cNvSpPr>
          <p:nvPr>
            <p:ph type="title"/>
          </p:nvPr>
        </p:nvSpPr>
        <p:spPr/>
        <p:txBody>
          <a:bodyPr/>
          <a:lstStyle/>
          <a:p>
            <a:r>
              <a:rPr lang="en-US" dirty="0"/>
              <a:t>Explicit and implicit match fast and slow</a:t>
            </a:r>
            <a:endParaRPr lang="en-IL" dirty="0"/>
          </a:p>
        </p:txBody>
      </p:sp>
      <p:pic>
        <p:nvPicPr>
          <p:cNvPr id="5" name="Picture 4">
            <a:extLst>
              <a:ext uri="{FF2B5EF4-FFF2-40B4-BE49-F238E27FC236}">
                <a16:creationId xmlns:a16="http://schemas.microsoft.com/office/drawing/2014/main" id="{823AF080-AF8D-452E-BB14-4F518E897E32}"/>
              </a:ext>
            </a:extLst>
          </p:cNvPr>
          <p:cNvPicPr>
            <a:picLocks noChangeAspect="1"/>
          </p:cNvPicPr>
          <p:nvPr/>
        </p:nvPicPr>
        <p:blipFill>
          <a:blip r:embed="rId3"/>
          <a:stretch>
            <a:fillRect/>
          </a:stretch>
        </p:blipFill>
        <p:spPr>
          <a:xfrm>
            <a:off x="1475656" y="1844824"/>
            <a:ext cx="5878422" cy="3793634"/>
          </a:xfrm>
          <a:prstGeom prst="rect">
            <a:avLst/>
          </a:prstGeom>
        </p:spPr>
      </p:pic>
      <p:sp>
        <p:nvSpPr>
          <p:cNvPr id="6" name="TextBox 5">
            <a:extLst>
              <a:ext uri="{FF2B5EF4-FFF2-40B4-BE49-F238E27FC236}">
                <a16:creationId xmlns:a16="http://schemas.microsoft.com/office/drawing/2014/main" id="{1EB013D6-6EBB-4512-90F3-A1C2418402A7}"/>
              </a:ext>
            </a:extLst>
          </p:cNvPr>
          <p:cNvSpPr txBox="1"/>
          <p:nvPr/>
        </p:nvSpPr>
        <p:spPr>
          <a:xfrm>
            <a:off x="179512" y="6398696"/>
            <a:ext cx="7620978" cy="369332"/>
          </a:xfrm>
          <a:prstGeom prst="rect">
            <a:avLst/>
          </a:prstGeom>
          <a:noFill/>
        </p:spPr>
        <p:txBody>
          <a:bodyPr wrap="square" rtlCol="0">
            <a:spAutoFit/>
          </a:bodyPr>
          <a:lstStyle/>
          <a:p>
            <a:r>
              <a:rPr lang="en-US" dirty="0" err="1"/>
              <a:t>McDougle</a:t>
            </a:r>
            <a:r>
              <a:rPr lang="en-US" dirty="0"/>
              <a:t> </a:t>
            </a:r>
            <a:r>
              <a:rPr lang="en-US" i="1" dirty="0"/>
              <a:t>J </a:t>
            </a:r>
            <a:r>
              <a:rPr lang="en-US" i="1" dirty="0" err="1"/>
              <a:t>Neurosci</a:t>
            </a:r>
            <a:r>
              <a:rPr lang="en-US" dirty="0"/>
              <a:t> 2015 doi:</a:t>
            </a:r>
            <a:r>
              <a:rPr lang="en-US" b="0" i="0" dirty="0">
                <a:solidFill>
                  <a:srgbClr val="000000"/>
                </a:solidFill>
                <a:effectLst/>
                <a:latin typeface="Helvetica Neue"/>
              </a:rPr>
              <a:t>10.1523/JNEUROSCI.5061-14.2015</a:t>
            </a:r>
            <a:endParaRPr lang="en-US" dirty="0"/>
          </a:p>
        </p:txBody>
      </p:sp>
    </p:spTree>
    <p:extLst>
      <p:ext uri="{BB962C8B-B14F-4D97-AF65-F5344CB8AC3E}">
        <p14:creationId xmlns:p14="http://schemas.microsoft.com/office/powerpoint/2010/main" val="3291974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FDB6-2179-4200-9E13-81F7ED3F0193}"/>
              </a:ext>
            </a:extLst>
          </p:cNvPr>
          <p:cNvSpPr>
            <a:spLocks noGrp="1"/>
          </p:cNvSpPr>
          <p:nvPr>
            <p:ph type="title"/>
          </p:nvPr>
        </p:nvSpPr>
        <p:spPr/>
        <p:txBody>
          <a:bodyPr/>
          <a:lstStyle/>
          <a:p>
            <a:r>
              <a:rPr lang="en-US" dirty="0"/>
              <a:t>Many ways to measure intention</a:t>
            </a:r>
            <a:endParaRPr lang="en-IL" dirty="0"/>
          </a:p>
        </p:txBody>
      </p:sp>
      <p:pic>
        <p:nvPicPr>
          <p:cNvPr id="4" name="Picture 3">
            <a:extLst>
              <a:ext uri="{FF2B5EF4-FFF2-40B4-BE49-F238E27FC236}">
                <a16:creationId xmlns:a16="http://schemas.microsoft.com/office/drawing/2014/main" id="{1E7AAAD6-8F9C-462A-9F71-4295954DA60C}"/>
              </a:ext>
            </a:extLst>
          </p:cNvPr>
          <p:cNvPicPr>
            <a:picLocks noChangeAspect="1"/>
          </p:cNvPicPr>
          <p:nvPr/>
        </p:nvPicPr>
        <p:blipFill>
          <a:blip r:embed="rId2"/>
          <a:stretch>
            <a:fillRect/>
          </a:stretch>
        </p:blipFill>
        <p:spPr>
          <a:xfrm>
            <a:off x="1763688" y="1068814"/>
            <a:ext cx="5828622" cy="5789186"/>
          </a:xfrm>
          <a:prstGeom prst="rect">
            <a:avLst/>
          </a:prstGeom>
        </p:spPr>
      </p:pic>
    </p:spTree>
    <p:extLst>
      <p:ext uri="{BB962C8B-B14F-4D97-AF65-F5344CB8AC3E}">
        <p14:creationId xmlns:p14="http://schemas.microsoft.com/office/powerpoint/2010/main" val="1887901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5DF8-C2E5-445C-A67C-C7BEADDA9502}"/>
              </a:ext>
            </a:extLst>
          </p:cNvPr>
          <p:cNvSpPr>
            <a:spLocks noGrp="1"/>
          </p:cNvSpPr>
          <p:nvPr>
            <p:ph type="title"/>
          </p:nvPr>
        </p:nvSpPr>
        <p:spPr>
          <a:xfrm>
            <a:off x="457200" y="95491"/>
            <a:ext cx="8229600" cy="1143000"/>
          </a:xfrm>
        </p:spPr>
        <p:txBody>
          <a:bodyPr/>
          <a:lstStyle/>
          <a:p>
            <a:r>
              <a:rPr lang="en-US" dirty="0"/>
              <a:t>The measure matters</a:t>
            </a:r>
            <a:endParaRPr lang="en-IL" dirty="0"/>
          </a:p>
        </p:txBody>
      </p:sp>
      <p:sp>
        <p:nvSpPr>
          <p:cNvPr id="8" name="Content Placeholder 7">
            <a:extLst>
              <a:ext uri="{FF2B5EF4-FFF2-40B4-BE49-F238E27FC236}">
                <a16:creationId xmlns:a16="http://schemas.microsoft.com/office/drawing/2014/main" id="{DBE143BD-CA8F-4516-9575-D03A8FA6AF6B}"/>
              </a:ext>
            </a:extLst>
          </p:cNvPr>
          <p:cNvSpPr>
            <a:spLocks noGrp="1"/>
          </p:cNvSpPr>
          <p:nvPr>
            <p:ph idx="1"/>
          </p:nvPr>
        </p:nvSpPr>
        <p:spPr>
          <a:xfrm>
            <a:off x="245472" y="1478161"/>
            <a:ext cx="3246407" cy="2160240"/>
          </a:xfrm>
        </p:spPr>
        <p:txBody>
          <a:bodyPr>
            <a:normAutofit fontScale="70000" lnSpcReduction="20000"/>
          </a:bodyPr>
          <a:lstStyle/>
          <a:p>
            <a:r>
              <a:rPr lang="en-US" dirty="0"/>
              <a:t>Consistent reporting</a:t>
            </a:r>
          </a:p>
          <a:p>
            <a:pPr lvl="1"/>
            <a:r>
              <a:rPr lang="en-US" dirty="0"/>
              <a:t>Report shows more explicit</a:t>
            </a:r>
          </a:p>
          <a:p>
            <a:r>
              <a:rPr lang="en-US" dirty="0"/>
              <a:t>Intermittent reporting</a:t>
            </a:r>
          </a:p>
          <a:p>
            <a:pPr lvl="1"/>
            <a:r>
              <a:rPr lang="en-US" dirty="0"/>
              <a:t>Exclusion show more explicit</a:t>
            </a:r>
          </a:p>
        </p:txBody>
      </p:sp>
      <p:pic>
        <p:nvPicPr>
          <p:cNvPr id="3" name="Picture 2">
            <a:extLst>
              <a:ext uri="{FF2B5EF4-FFF2-40B4-BE49-F238E27FC236}">
                <a16:creationId xmlns:a16="http://schemas.microsoft.com/office/drawing/2014/main" id="{83FDC321-F2CC-4191-AC70-B1DE5B9F8FA8}"/>
              </a:ext>
            </a:extLst>
          </p:cNvPr>
          <p:cNvPicPr>
            <a:picLocks noChangeAspect="1"/>
          </p:cNvPicPr>
          <p:nvPr/>
        </p:nvPicPr>
        <p:blipFill>
          <a:blip r:embed="rId2"/>
          <a:stretch>
            <a:fillRect/>
          </a:stretch>
        </p:blipFill>
        <p:spPr>
          <a:xfrm>
            <a:off x="3480547" y="1238491"/>
            <a:ext cx="5417982" cy="2190509"/>
          </a:xfrm>
          <a:prstGeom prst="rect">
            <a:avLst/>
          </a:prstGeom>
        </p:spPr>
      </p:pic>
      <p:pic>
        <p:nvPicPr>
          <p:cNvPr id="5" name="Picture 4">
            <a:extLst>
              <a:ext uri="{FF2B5EF4-FFF2-40B4-BE49-F238E27FC236}">
                <a16:creationId xmlns:a16="http://schemas.microsoft.com/office/drawing/2014/main" id="{931338EE-F105-4B4B-ACF0-FB04CF6A3125}"/>
              </a:ext>
            </a:extLst>
          </p:cNvPr>
          <p:cNvPicPr>
            <a:picLocks noChangeAspect="1"/>
          </p:cNvPicPr>
          <p:nvPr/>
        </p:nvPicPr>
        <p:blipFill rotWithShape="1">
          <a:blip r:embed="rId3"/>
          <a:srcRect b="51316"/>
          <a:stretch/>
        </p:blipFill>
        <p:spPr>
          <a:xfrm>
            <a:off x="651637" y="3839265"/>
            <a:ext cx="2732007" cy="2376264"/>
          </a:xfrm>
          <a:prstGeom prst="rect">
            <a:avLst/>
          </a:prstGeom>
        </p:spPr>
      </p:pic>
      <p:pic>
        <p:nvPicPr>
          <p:cNvPr id="6" name="Picture 5">
            <a:extLst>
              <a:ext uri="{FF2B5EF4-FFF2-40B4-BE49-F238E27FC236}">
                <a16:creationId xmlns:a16="http://schemas.microsoft.com/office/drawing/2014/main" id="{4542E920-D9B4-4D8F-9BFE-D4B38277BCA1}"/>
              </a:ext>
            </a:extLst>
          </p:cNvPr>
          <p:cNvPicPr>
            <a:picLocks noChangeAspect="1"/>
          </p:cNvPicPr>
          <p:nvPr/>
        </p:nvPicPr>
        <p:blipFill rotWithShape="1">
          <a:blip r:embed="rId3"/>
          <a:srcRect t="48684"/>
          <a:stretch/>
        </p:blipFill>
        <p:spPr>
          <a:xfrm>
            <a:off x="3383644" y="3821568"/>
            <a:ext cx="2591844" cy="2376264"/>
          </a:xfrm>
          <a:prstGeom prst="rect">
            <a:avLst/>
          </a:prstGeom>
        </p:spPr>
      </p:pic>
      <p:sp>
        <p:nvSpPr>
          <p:cNvPr id="7" name="TextBox 6">
            <a:extLst>
              <a:ext uri="{FF2B5EF4-FFF2-40B4-BE49-F238E27FC236}">
                <a16:creationId xmlns:a16="http://schemas.microsoft.com/office/drawing/2014/main" id="{DFD10876-09D3-4613-9E90-7028B781D468}"/>
              </a:ext>
            </a:extLst>
          </p:cNvPr>
          <p:cNvSpPr txBox="1"/>
          <p:nvPr/>
        </p:nvSpPr>
        <p:spPr>
          <a:xfrm>
            <a:off x="6300192" y="4365104"/>
            <a:ext cx="2659702" cy="646331"/>
          </a:xfrm>
          <a:prstGeom prst="rect">
            <a:avLst/>
          </a:prstGeom>
          <a:noFill/>
        </p:spPr>
        <p:txBody>
          <a:bodyPr wrap="none" rtlCol="0">
            <a:spAutoFit/>
          </a:bodyPr>
          <a:lstStyle/>
          <a:p>
            <a:r>
              <a:rPr lang="en-US" dirty="0"/>
              <a:t>CR: consistent reporting</a:t>
            </a:r>
          </a:p>
          <a:p>
            <a:r>
              <a:rPr lang="en-US" dirty="0"/>
              <a:t>IR: Intermittent reporting</a:t>
            </a:r>
            <a:endParaRPr lang="en-IL" dirty="0"/>
          </a:p>
        </p:txBody>
      </p:sp>
      <p:sp>
        <p:nvSpPr>
          <p:cNvPr id="9" name="TextBox 8">
            <a:extLst>
              <a:ext uri="{FF2B5EF4-FFF2-40B4-BE49-F238E27FC236}">
                <a16:creationId xmlns:a16="http://schemas.microsoft.com/office/drawing/2014/main" id="{CCA561D4-81EA-48C8-A683-594CBD92C672}"/>
              </a:ext>
            </a:extLst>
          </p:cNvPr>
          <p:cNvSpPr txBox="1"/>
          <p:nvPr/>
        </p:nvSpPr>
        <p:spPr>
          <a:xfrm>
            <a:off x="179512" y="6398696"/>
            <a:ext cx="7620978" cy="369332"/>
          </a:xfrm>
          <a:prstGeom prst="rect">
            <a:avLst/>
          </a:prstGeom>
          <a:noFill/>
        </p:spPr>
        <p:txBody>
          <a:bodyPr wrap="square" rtlCol="0">
            <a:spAutoFit/>
          </a:bodyPr>
          <a:lstStyle/>
          <a:p>
            <a:r>
              <a:rPr lang="en-US" dirty="0"/>
              <a:t>Maresch </a:t>
            </a:r>
            <a:r>
              <a:rPr lang="en-US" i="1" dirty="0"/>
              <a:t>EJN</a:t>
            </a:r>
            <a:r>
              <a:rPr lang="en-US" dirty="0"/>
              <a:t> 2020 doi:</a:t>
            </a:r>
            <a:r>
              <a:rPr lang="en-US" b="0" i="0" dirty="0">
                <a:solidFill>
                  <a:srgbClr val="000000"/>
                </a:solidFill>
                <a:effectLst/>
                <a:latin typeface="Helvetica Neue"/>
              </a:rPr>
              <a:t>10.1111/ejn.14945</a:t>
            </a:r>
            <a:endParaRPr lang="en-US" dirty="0"/>
          </a:p>
        </p:txBody>
      </p:sp>
    </p:spTree>
    <p:extLst>
      <p:ext uri="{BB962C8B-B14F-4D97-AF65-F5344CB8AC3E}">
        <p14:creationId xmlns:p14="http://schemas.microsoft.com/office/powerpoint/2010/main" val="147271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8CDE-6929-4971-B81B-07659B1EC134}"/>
              </a:ext>
            </a:extLst>
          </p:cNvPr>
          <p:cNvSpPr>
            <a:spLocks noGrp="1"/>
          </p:cNvSpPr>
          <p:nvPr>
            <p:ph type="title"/>
          </p:nvPr>
        </p:nvSpPr>
        <p:spPr/>
        <p:txBody>
          <a:bodyPr/>
          <a:lstStyle/>
          <a:p>
            <a:r>
              <a:rPr lang="en-US" dirty="0"/>
              <a:t>Part 4 </a:t>
            </a:r>
            <a:endParaRPr lang="en-IL" dirty="0"/>
          </a:p>
        </p:txBody>
      </p:sp>
      <p:sp>
        <p:nvSpPr>
          <p:cNvPr id="3" name="Content Placeholder 2">
            <a:extLst>
              <a:ext uri="{FF2B5EF4-FFF2-40B4-BE49-F238E27FC236}">
                <a16:creationId xmlns:a16="http://schemas.microsoft.com/office/drawing/2014/main" id="{1E2105EE-57B3-4079-903B-F37EEE9E73CA}"/>
              </a:ext>
            </a:extLst>
          </p:cNvPr>
          <p:cNvSpPr>
            <a:spLocks noGrp="1"/>
          </p:cNvSpPr>
          <p:nvPr>
            <p:ph idx="1"/>
          </p:nvPr>
        </p:nvSpPr>
        <p:spPr/>
        <p:txBody>
          <a:bodyPr/>
          <a:lstStyle/>
          <a:p>
            <a:r>
              <a:rPr lang="en-US" dirty="0"/>
              <a:t>Sub-components</a:t>
            </a:r>
            <a:endParaRPr lang="en-IL" dirty="0"/>
          </a:p>
        </p:txBody>
      </p:sp>
    </p:spTree>
    <p:extLst>
      <p:ext uri="{BB962C8B-B14F-4D97-AF65-F5344CB8AC3E}">
        <p14:creationId xmlns:p14="http://schemas.microsoft.com/office/powerpoint/2010/main" val="119521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AFE38-5035-4A1B-9175-2C8BB6CA96FD}"/>
              </a:ext>
            </a:extLst>
          </p:cNvPr>
          <p:cNvSpPr>
            <a:spLocks noGrp="1"/>
          </p:cNvSpPr>
          <p:nvPr>
            <p:ph type="title"/>
          </p:nvPr>
        </p:nvSpPr>
        <p:spPr/>
        <p:txBody>
          <a:bodyPr/>
          <a:lstStyle/>
          <a:p>
            <a:r>
              <a:rPr lang="en-US" dirty="0"/>
              <a:t>Part 1</a:t>
            </a:r>
            <a:endParaRPr lang="en-IL" dirty="0"/>
          </a:p>
        </p:txBody>
      </p:sp>
      <p:sp>
        <p:nvSpPr>
          <p:cNvPr id="3" name="Content Placeholder 2">
            <a:extLst>
              <a:ext uri="{FF2B5EF4-FFF2-40B4-BE49-F238E27FC236}">
                <a16:creationId xmlns:a16="http://schemas.microsoft.com/office/drawing/2014/main" id="{6EF4A467-F5FD-42EC-87C6-837EBE5D43D5}"/>
              </a:ext>
            </a:extLst>
          </p:cNvPr>
          <p:cNvSpPr>
            <a:spLocks noGrp="1"/>
          </p:cNvSpPr>
          <p:nvPr>
            <p:ph idx="1"/>
          </p:nvPr>
        </p:nvSpPr>
        <p:spPr/>
        <p:txBody>
          <a:bodyPr/>
          <a:lstStyle/>
          <a:p>
            <a:r>
              <a:rPr lang="en-US" dirty="0"/>
              <a:t>Limitations of the error based model</a:t>
            </a:r>
            <a:endParaRPr lang="en-IL" dirty="0"/>
          </a:p>
        </p:txBody>
      </p:sp>
    </p:spTree>
    <p:extLst>
      <p:ext uri="{BB962C8B-B14F-4D97-AF65-F5344CB8AC3E}">
        <p14:creationId xmlns:p14="http://schemas.microsoft.com/office/powerpoint/2010/main" val="849711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7C39-1396-4633-B610-EAC6893161AA}"/>
              </a:ext>
            </a:extLst>
          </p:cNvPr>
          <p:cNvSpPr>
            <a:spLocks noGrp="1"/>
          </p:cNvSpPr>
          <p:nvPr>
            <p:ph type="title"/>
          </p:nvPr>
        </p:nvSpPr>
        <p:spPr/>
        <p:txBody>
          <a:bodyPr/>
          <a:lstStyle/>
          <a:p>
            <a:r>
              <a:rPr lang="en-US" dirty="0"/>
              <a:t>Mental rotation tasks</a:t>
            </a:r>
            <a:endParaRPr lang="en-IL" dirty="0"/>
          </a:p>
        </p:txBody>
      </p:sp>
      <p:sp>
        <p:nvSpPr>
          <p:cNvPr id="3" name="Content Placeholder 2">
            <a:extLst>
              <a:ext uri="{FF2B5EF4-FFF2-40B4-BE49-F238E27FC236}">
                <a16:creationId xmlns:a16="http://schemas.microsoft.com/office/drawing/2014/main" id="{CD1C836E-602B-4D16-93A9-1132EEDAFF13}"/>
              </a:ext>
            </a:extLst>
          </p:cNvPr>
          <p:cNvSpPr>
            <a:spLocks noGrp="1"/>
          </p:cNvSpPr>
          <p:nvPr>
            <p:ph idx="1"/>
          </p:nvPr>
        </p:nvSpPr>
        <p:spPr/>
        <p:txBody>
          <a:bodyPr/>
          <a:lstStyle/>
          <a:p>
            <a:r>
              <a:rPr lang="en-US" dirty="0"/>
              <a:t>Try it</a:t>
            </a:r>
          </a:p>
          <a:p>
            <a:pPr lvl="1"/>
            <a:r>
              <a:rPr lang="en-US" dirty="0">
                <a:hlinkClick r:id="rId2"/>
              </a:rPr>
              <a:t>https://www.psytoolkit.org/lessons/experiment_mentalrotation.html</a:t>
            </a:r>
            <a:endParaRPr lang="en-IL" dirty="0"/>
          </a:p>
        </p:txBody>
      </p:sp>
      <p:pic>
        <p:nvPicPr>
          <p:cNvPr id="4" name="Picture 3">
            <a:extLst>
              <a:ext uri="{FF2B5EF4-FFF2-40B4-BE49-F238E27FC236}">
                <a16:creationId xmlns:a16="http://schemas.microsoft.com/office/drawing/2014/main" id="{4693120B-B3CC-46D6-B4EC-0E940551409F}"/>
              </a:ext>
            </a:extLst>
          </p:cNvPr>
          <p:cNvPicPr>
            <a:picLocks noChangeAspect="1"/>
          </p:cNvPicPr>
          <p:nvPr/>
        </p:nvPicPr>
        <p:blipFill>
          <a:blip r:embed="rId3"/>
          <a:stretch>
            <a:fillRect/>
          </a:stretch>
        </p:blipFill>
        <p:spPr>
          <a:xfrm>
            <a:off x="1619672" y="3429000"/>
            <a:ext cx="5508104" cy="3339253"/>
          </a:xfrm>
          <a:prstGeom prst="rect">
            <a:avLst/>
          </a:prstGeom>
        </p:spPr>
      </p:pic>
    </p:spTree>
    <p:extLst>
      <p:ext uri="{BB962C8B-B14F-4D97-AF65-F5344CB8AC3E}">
        <p14:creationId xmlns:p14="http://schemas.microsoft.com/office/powerpoint/2010/main" val="77055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6C00-8473-4E6D-A882-80D958AD9F9A}"/>
              </a:ext>
            </a:extLst>
          </p:cNvPr>
          <p:cNvSpPr>
            <a:spLocks noGrp="1"/>
          </p:cNvSpPr>
          <p:nvPr>
            <p:ph type="title"/>
          </p:nvPr>
        </p:nvSpPr>
        <p:spPr/>
        <p:txBody>
          <a:bodyPr/>
          <a:lstStyle/>
          <a:p>
            <a:r>
              <a:rPr lang="en-US" dirty="0"/>
              <a:t>Reaction time scales with rotation distance</a:t>
            </a:r>
            <a:endParaRPr lang="en-IL" dirty="0"/>
          </a:p>
        </p:txBody>
      </p:sp>
      <p:sp>
        <p:nvSpPr>
          <p:cNvPr id="3" name="Content Placeholder 2">
            <a:extLst>
              <a:ext uri="{FF2B5EF4-FFF2-40B4-BE49-F238E27FC236}">
                <a16:creationId xmlns:a16="http://schemas.microsoft.com/office/drawing/2014/main" id="{D2EBC03E-5592-462D-988B-B6EDE0D3F289}"/>
              </a:ext>
            </a:extLst>
          </p:cNvPr>
          <p:cNvSpPr>
            <a:spLocks noGrp="1"/>
          </p:cNvSpPr>
          <p:nvPr>
            <p:ph idx="1"/>
          </p:nvPr>
        </p:nvSpPr>
        <p:spPr>
          <a:xfrm>
            <a:off x="457200" y="1600201"/>
            <a:ext cx="8229600" cy="892696"/>
          </a:xfrm>
        </p:spPr>
        <p:txBody>
          <a:bodyPr>
            <a:normAutofit fontScale="92500" lnSpcReduction="20000"/>
          </a:bodyPr>
          <a:lstStyle/>
          <a:p>
            <a:r>
              <a:rPr lang="en-US" dirty="0"/>
              <a:t>We know you are performing mental rotation because it takes you time to rotate</a:t>
            </a:r>
            <a:endParaRPr lang="en-IL" dirty="0"/>
          </a:p>
        </p:txBody>
      </p:sp>
      <p:pic>
        <p:nvPicPr>
          <p:cNvPr id="4" name="Picture 3">
            <a:extLst>
              <a:ext uri="{FF2B5EF4-FFF2-40B4-BE49-F238E27FC236}">
                <a16:creationId xmlns:a16="http://schemas.microsoft.com/office/drawing/2014/main" id="{F8207D91-6877-4C84-BFAB-F106FD8C9176}"/>
              </a:ext>
            </a:extLst>
          </p:cNvPr>
          <p:cNvPicPr>
            <a:picLocks noChangeAspect="1"/>
          </p:cNvPicPr>
          <p:nvPr/>
        </p:nvPicPr>
        <p:blipFill>
          <a:blip r:embed="rId2"/>
          <a:stretch>
            <a:fillRect/>
          </a:stretch>
        </p:blipFill>
        <p:spPr>
          <a:xfrm>
            <a:off x="1619672" y="2407366"/>
            <a:ext cx="6340233" cy="3829946"/>
          </a:xfrm>
          <a:prstGeom prst="rect">
            <a:avLst/>
          </a:prstGeom>
        </p:spPr>
      </p:pic>
      <p:sp>
        <p:nvSpPr>
          <p:cNvPr id="5" name="TextBox 4">
            <a:extLst>
              <a:ext uri="{FF2B5EF4-FFF2-40B4-BE49-F238E27FC236}">
                <a16:creationId xmlns:a16="http://schemas.microsoft.com/office/drawing/2014/main" id="{9E905E5C-E128-4C9D-BE17-D2BD27C50E95}"/>
              </a:ext>
            </a:extLst>
          </p:cNvPr>
          <p:cNvSpPr txBox="1"/>
          <p:nvPr/>
        </p:nvSpPr>
        <p:spPr>
          <a:xfrm>
            <a:off x="179512" y="6398696"/>
            <a:ext cx="7620978" cy="369332"/>
          </a:xfrm>
          <a:prstGeom prst="rect">
            <a:avLst/>
          </a:prstGeom>
          <a:noFill/>
        </p:spPr>
        <p:txBody>
          <a:bodyPr wrap="square" rtlCol="0">
            <a:spAutoFit/>
          </a:bodyPr>
          <a:lstStyle/>
          <a:p>
            <a:r>
              <a:rPr lang="en-US" dirty="0"/>
              <a:t>Shepard </a:t>
            </a:r>
            <a:r>
              <a:rPr lang="en-US" i="1" dirty="0"/>
              <a:t>J Exp Psych</a:t>
            </a:r>
            <a:r>
              <a:rPr lang="en-US" dirty="0"/>
              <a:t> 1988 doi:</a:t>
            </a:r>
            <a:r>
              <a:rPr lang="en-US" b="0" i="0" dirty="0">
                <a:solidFill>
                  <a:srgbClr val="000000"/>
                </a:solidFill>
                <a:effectLst/>
                <a:latin typeface="Helvetica Neue"/>
              </a:rPr>
              <a:t>10.1037//0096-1523.14.1.3</a:t>
            </a:r>
            <a:endParaRPr lang="en-US" dirty="0"/>
          </a:p>
        </p:txBody>
      </p:sp>
    </p:spTree>
    <p:extLst>
      <p:ext uri="{BB962C8B-B14F-4D97-AF65-F5344CB8AC3E}">
        <p14:creationId xmlns:p14="http://schemas.microsoft.com/office/powerpoint/2010/main" val="224505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25F7-9E8A-4D6B-B763-09E7DFCB60E6}"/>
              </a:ext>
            </a:extLst>
          </p:cNvPr>
          <p:cNvSpPr>
            <a:spLocks noGrp="1"/>
          </p:cNvSpPr>
          <p:nvPr>
            <p:ph type="title"/>
          </p:nvPr>
        </p:nvSpPr>
        <p:spPr/>
        <p:txBody>
          <a:bodyPr/>
          <a:lstStyle/>
          <a:p>
            <a:r>
              <a:rPr lang="en-US" dirty="0"/>
              <a:t>Mental rotation in adaptation</a:t>
            </a:r>
            <a:endParaRPr lang="en-IL" dirty="0"/>
          </a:p>
        </p:txBody>
      </p:sp>
      <p:sp>
        <p:nvSpPr>
          <p:cNvPr id="3" name="Content Placeholder 2">
            <a:extLst>
              <a:ext uri="{FF2B5EF4-FFF2-40B4-BE49-F238E27FC236}">
                <a16:creationId xmlns:a16="http://schemas.microsoft.com/office/drawing/2014/main" id="{61BD476A-53A3-4687-AEA7-183B74C05235}"/>
              </a:ext>
            </a:extLst>
          </p:cNvPr>
          <p:cNvSpPr>
            <a:spLocks noGrp="1"/>
          </p:cNvSpPr>
          <p:nvPr>
            <p:ph idx="1"/>
          </p:nvPr>
        </p:nvSpPr>
        <p:spPr>
          <a:xfrm>
            <a:off x="457200" y="1600201"/>
            <a:ext cx="7211144" cy="1540768"/>
          </a:xfrm>
        </p:spPr>
        <p:txBody>
          <a:bodyPr/>
          <a:lstStyle/>
          <a:p>
            <a:r>
              <a:rPr lang="en-US" dirty="0"/>
              <a:t>Use tones to force a reaction time</a:t>
            </a:r>
          </a:p>
          <a:p>
            <a:r>
              <a:rPr lang="en-US" dirty="0"/>
              <a:t>How will adaptation be affected by reaction time?</a:t>
            </a:r>
            <a:endParaRPr lang="en-IL" dirty="0"/>
          </a:p>
        </p:txBody>
      </p:sp>
      <p:pic>
        <p:nvPicPr>
          <p:cNvPr id="6" name="Picture 5">
            <a:extLst>
              <a:ext uri="{FF2B5EF4-FFF2-40B4-BE49-F238E27FC236}">
                <a16:creationId xmlns:a16="http://schemas.microsoft.com/office/drawing/2014/main" id="{926D458A-B1C8-471D-8E37-9B0195AC59EE}"/>
              </a:ext>
            </a:extLst>
          </p:cNvPr>
          <p:cNvPicPr>
            <a:picLocks noChangeAspect="1"/>
          </p:cNvPicPr>
          <p:nvPr/>
        </p:nvPicPr>
        <p:blipFill>
          <a:blip r:embed="rId2"/>
          <a:stretch>
            <a:fillRect/>
          </a:stretch>
        </p:blipFill>
        <p:spPr>
          <a:xfrm>
            <a:off x="1619672" y="3445032"/>
            <a:ext cx="5359450" cy="2520279"/>
          </a:xfrm>
          <a:prstGeom prst="rect">
            <a:avLst/>
          </a:prstGeom>
        </p:spPr>
      </p:pic>
    </p:spTree>
    <p:extLst>
      <p:ext uri="{BB962C8B-B14F-4D97-AF65-F5344CB8AC3E}">
        <p14:creationId xmlns:p14="http://schemas.microsoft.com/office/powerpoint/2010/main" val="1460595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25F7-9E8A-4D6B-B763-09E7DFCB60E6}"/>
              </a:ext>
            </a:extLst>
          </p:cNvPr>
          <p:cNvSpPr>
            <a:spLocks noGrp="1"/>
          </p:cNvSpPr>
          <p:nvPr>
            <p:ph type="title"/>
          </p:nvPr>
        </p:nvSpPr>
        <p:spPr/>
        <p:txBody>
          <a:bodyPr/>
          <a:lstStyle/>
          <a:p>
            <a:r>
              <a:rPr lang="en-US" dirty="0"/>
              <a:t>Mental rotation strategy</a:t>
            </a:r>
            <a:endParaRPr lang="en-IL" dirty="0"/>
          </a:p>
        </p:txBody>
      </p:sp>
      <p:sp>
        <p:nvSpPr>
          <p:cNvPr id="3" name="Content Placeholder 2">
            <a:extLst>
              <a:ext uri="{FF2B5EF4-FFF2-40B4-BE49-F238E27FC236}">
                <a16:creationId xmlns:a16="http://schemas.microsoft.com/office/drawing/2014/main" id="{61BD476A-53A3-4687-AEA7-183B74C05235}"/>
              </a:ext>
            </a:extLst>
          </p:cNvPr>
          <p:cNvSpPr>
            <a:spLocks noGrp="1"/>
          </p:cNvSpPr>
          <p:nvPr>
            <p:ph idx="1"/>
          </p:nvPr>
        </p:nvSpPr>
        <p:spPr>
          <a:xfrm>
            <a:off x="457200" y="1340768"/>
            <a:ext cx="8147248" cy="1540768"/>
          </a:xfrm>
        </p:spPr>
        <p:txBody>
          <a:bodyPr/>
          <a:lstStyle/>
          <a:p>
            <a:r>
              <a:rPr lang="en-US" dirty="0"/>
              <a:t>Multiple targets forces a rotation strategy</a:t>
            </a:r>
            <a:endParaRPr lang="en-IL" dirty="0"/>
          </a:p>
        </p:txBody>
      </p:sp>
      <p:pic>
        <p:nvPicPr>
          <p:cNvPr id="4" name="Picture 3">
            <a:extLst>
              <a:ext uri="{FF2B5EF4-FFF2-40B4-BE49-F238E27FC236}">
                <a16:creationId xmlns:a16="http://schemas.microsoft.com/office/drawing/2014/main" id="{7FE3EBDA-EFAD-4795-A038-A4053FFBEB6C}"/>
              </a:ext>
            </a:extLst>
          </p:cNvPr>
          <p:cNvPicPr>
            <a:picLocks noChangeAspect="1"/>
          </p:cNvPicPr>
          <p:nvPr/>
        </p:nvPicPr>
        <p:blipFill>
          <a:blip r:embed="rId2"/>
          <a:stretch>
            <a:fillRect/>
          </a:stretch>
        </p:blipFill>
        <p:spPr>
          <a:xfrm>
            <a:off x="749451" y="2418432"/>
            <a:ext cx="1596425" cy="3852244"/>
          </a:xfrm>
          <a:prstGeom prst="rect">
            <a:avLst/>
          </a:prstGeom>
        </p:spPr>
      </p:pic>
      <p:pic>
        <p:nvPicPr>
          <p:cNvPr id="8" name="Picture 7">
            <a:extLst>
              <a:ext uri="{FF2B5EF4-FFF2-40B4-BE49-F238E27FC236}">
                <a16:creationId xmlns:a16="http://schemas.microsoft.com/office/drawing/2014/main" id="{6DCD4C60-6C48-4FA6-9116-901130D7F058}"/>
              </a:ext>
            </a:extLst>
          </p:cNvPr>
          <p:cNvPicPr>
            <a:picLocks noChangeAspect="1"/>
          </p:cNvPicPr>
          <p:nvPr/>
        </p:nvPicPr>
        <p:blipFill>
          <a:blip r:embed="rId3"/>
          <a:stretch>
            <a:fillRect/>
          </a:stretch>
        </p:blipFill>
        <p:spPr>
          <a:xfrm>
            <a:off x="3809561" y="4797152"/>
            <a:ext cx="4045158" cy="1943200"/>
          </a:xfrm>
          <a:prstGeom prst="rect">
            <a:avLst/>
          </a:prstGeom>
        </p:spPr>
      </p:pic>
      <p:pic>
        <p:nvPicPr>
          <p:cNvPr id="9" name="Picture 8">
            <a:extLst>
              <a:ext uri="{FF2B5EF4-FFF2-40B4-BE49-F238E27FC236}">
                <a16:creationId xmlns:a16="http://schemas.microsoft.com/office/drawing/2014/main" id="{727C3596-6386-4C84-A79C-0C01F9ACC297}"/>
              </a:ext>
            </a:extLst>
          </p:cNvPr>
          <p:cNvPicPr>
            <a:picLocks noChangeAspect="1"/>
          </p:cNvPicPr>
          <p:nvPr/>
        </p:nvPicPr>
        <p:blipFill>
          <a:blip r:embed="rId4"/>
          <a:stretch>
            <a:fillRect/>
          </a:stretch>
        </p:blipFill>
        <p:spPr>
          <a:xfrm>
            <a:off x="3809561" y="2400247"/>
            <a:ext cx="4229317" cy="2057506"/>
          </a:xfrm>
          <a:prstGeom prst="rect">
            <a:avLst/>
          </a:prstGeom>
        </p:spPr>
      </p:pic>
    </p:spTree>
    <p:extLst>
      <p:ext uri="{BB962C8B-B14F-4D97-AF65-F5344CB8AC3E}">
        <p14:creationId xmlns:p14="http://schemas.microsoft.com/office/powerpoint/2010/main" val="2438588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EF4AD-BC01-4816-AD70-F98F7B2CE703}"/>
              </a:ext>
            </a:extLst>
          </p:cNvPr>
          <p:cNvSpPr>
            <a:spLocks noGrp="1"/>
          </p:cNvSpPr>
          <p:nvPr>
            <p:ph type="title"/>
          </p:nvPr>
        </p:nvSpPr>
        <p:spPr/>
        <p:txBody>
          <a:bodyPr/>
          <a:lstStyle/>
          <a:p>
            <a:r>
              <a:rPr lang="en-US" dirty="0"/>
              <a:t>Caching strategy</a:t>
            </a:r>
            <a:endParaRPr lang="en-IL" dirty="0"/>
          </a:p>
        </p:txBody>
      </p:sp>
      <p:sp>
        <p:nvSpPr>
          <p:cNvPr id="3" name="Content Placeholder 2">
            <a:extLst>
              <a:ext uri="{FF2B5EF4-FFF2-40B4-BE49-F238E27FC236}">
                <a16:creationId xmlns:a16="http://schemas.microsoft.com/office/drawing/2014/main" id="{651E2EB4-4A4B-4DA4-BC3E-E9B79C563A49}"/>
              </a:ext>
            </a:extLst>
          </p:cNvPr>
          <p:cNvSpPr>
            <a:spLocks noGrp="1"/>
          </p:cNvSpPr>
          <p:nvPr>
            <p:ph idx="1"/>
          </p:nvPr>
        </p:nvSpPr>
        <p:spPr>
          <a:xfrm>
            <a:off x="457200" y="1600200"/>
            <a:ext cx="8229600" cy="1324743"/>
          </a:xfrm>
        </p:spPr>
        <p:txBody>
          <a:bodyPr>
            <a:normAutofit fontScale="70000" lnSpcReduction="20000"/>
          </a:bodyPr>
          <a:lstStyle/>
          <a:p>
            <a:r>
              <a:rPr lang="en-US" dirty="0"/>
              <a:t>With 2 targets</a:t>
            </a:r>
          </a:p>
          <a:p>
            <a:pPr lvl="1"/>
            <a:r>
              <a:rPr lang="en-US" dirty="0"/>
              <a:t>Mistakes of going to the wrong target</a:t>
            </a:r>
          </a:p>
          <a:p>
            <a:r>
              <a:rPr lang="en-US" dirty="0"/>
              <a:t>With 12 targets</a:t>
            </a:r>
          </a:p>
          <a:p>
            <a:pPr lvl="1"/>
            <a:r>
              <a:rPr lang="en-US" dirty="0"/>
              <a:t>Rotating the wrong way</a:t>
            </a:r>
            <a:endParaRPr lang="en-IL" dirty="0"/>
          </a:p>
        </p:txBody>
      </p:sp>
      <p:pic>
        <p:nvPicPr>
          <p:cNvPr id="4" name="Picture 3">
            <a:extLst>
              <a:ext uri="{FF2B5EF4-FFF2-40B4-BE49-F238E27FC236}">
                <a16:creationId xmlns:a16="http://schemas.microsoft.com/office/drawing/2014/main" id="{32032B5C-4A7D-4C99-BD02-4B976A0D5D64}"/>
              </a:ext>
            </a:extLst>
          </p:cNvPr>
          <p:cNvPicPr>
            <a:picLocks noChangeAspect="1"/>
          </p:cNvPicPr>
          <p:nvPr/>
        </p:nvPicPr>
        <p:blipFill>
          <a:blip r:embed="rId2"/>
          <a:stretch>
            <a:fillRect/>
          </a:stretch>
        </p:blipFill>
        <p:spPr>
          <a:xfrm>
            <a:off x="4139952" y="2703787"/>
            <a:ext cx="4032448" cy="3782784"/>
          </a:xfrm>
          <a:prstGeom prst="rect">
            <a:avLst/>
          </a:prstGeom>
        </p:spPr>
      </p:pic>
    </p:spTree>
    <p:extLst>
      <p:ext uri="{BB962C8B-B14F-4D97-AF65-F5344CB8AC3E}">
        <p14:creationId xmlns:p14="http://schemas.microsoft.com/office/powerpoint/2010/main" val="1284830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0937-275F-4E38-933C-5877A51206F1}"/>
              </a:ext>
            </a:extLst>
          </p:cNvPr>
          <p:cNvSpPr>
            <a:spLocks noGrp="1"/>
          </p:cNvSpPr>
          <p:nvPr>
            <p:ph type="title"/>
          </p:nvPr>
        </p:nvSpPr>
        <p:spPr/>
        <p:txBody>
          <a:bodyPr/>
          <a:lstStyle/>
          <a:p>
            <a:r>
              <a:rPr lang="en-US" dirty="0"/>
              <a:t>The cerebellum and the two state model</a:t>
            </a:r>
            <a:endParaRPr lang="en-IL" dirty="0"/>
          </a:p>
        </p:txBody>
      </p:sp>
      <p:sp>
        <p:nvSpPr>
          <p:cNvPr id="3" name="Content Placeholder 2">
            <a:extLst>
              <a:ext uri="{FF2B5EF4-FFF2-40B4-BE49-F238E27FC236}">
                <a16:creationId xmlns:a16="http://schemas.microsoft.com/office/drawing/2014/main" id="{A1A5A742-1486-452A-B5E1-0F405CE6DF9F}"/>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370134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1CCB-1389-423B-8DED-FFC3703F040C}"/>
              </a:ext>
            </a:extLst>
          </p:cNvPr>
          <p:cNvSpPr>
            <a:spLocks noGrp="1"/>
          </p:cNvSpPr>
          <p:nvPr>
            <p:ph type="title"/>
          </p:nvPr>
        </p:nvSpPr>
        <p:spPr/>
        <p:txBody>
          <a:bodyPr/>
          <a:lstStyle/>
          <a:p>
            <a:r>
              <a:rPr lang="en-US" dirty="0"/>
              <a:t>Cerebellum associated with error dependent learning</a:t>
            </a:r>
            <a:endParaRPr lang="en-IL" dirty="0"/>
          </a:p>
        </p:txBody>
      </p:sp>
      <p:pic>
        <p:nvPicPr>
          <p:cNvPr id="4" name="Picture 3">
            <a:extLst>
              <a:ext uri="{FF2B5EF4-FFF2-40B4-BE49-F238E27FC236}">
                <a16:creationId xmlns:a16="http://schemas.microsoft.com/office/drawing/2014/main" id="{9A8398BA-7F92-41A7-91EB-92C97E0ED07E}"/>
              </a:ext>
            </a:extLst>
          </p:cNvPr>
          <p:cNvPicPr>
            <a:picLocks noChangeAspect="1"/>
          </p:cNvPicPr>
          <p:nvPr/>
        </p:nvPicPr>
        <p:blipFill>
          <a:blip r:embed="rId2"/>
          <a:stretch>
            <a:fillRect/>
          </a:stretch>
        </p:blipFill>
        <p:spPr>
          <a:xfrm>
            <a:off x="3707904" y="1574902"/>
            <a:ext cx="5159966" cy="4536504"/>
          </a:xfrm>
          <a:prstGeom prst="rect">
            <a:avLst/>
          </a:prstGeom>
        </p:spPr>
      </p:pic>
      <p:sp>
        <p:nvSpPr>
          <p:cNvPr id="5" name="TextBox 4">
            <a:extLst>
              <a:ext uri="{FF2B5EF4-FFF2-40B4-BE49-F238E27FC236}">
                <a16:creationId xmlns:a16="http://schemas.microsoft.com/office/drawing/2014/main" id="{C59C3366-B608-476A-B773-7A3EC413F5AA}"/>
              </a:ext>
            </a:extLst>
          </p:cNvPr>
          <p:cNvSpPr txBox="1"/>
          <p:nvPr/>
        </p:nvSpPr>
        <p:spPr>
          <a:xfrm>
            <a:off x="260342" y="6268670"/>
            <a:ext cx="8229600" cy="369332"/>
          </a:xfrm>
          <a:prstGeom prst="rect">
            <a:avLst/>
          </a:prstGeom>
          <a:noFill/>
        </p:spPr>
        <p:txBody>
          <a:bodyPr wrap="square" rtlCol="0">
            <a:spAutoFit/>
          </a:bodyPr>
          <a:lstStyle/>
          <a:p>
            <a:r>
              <a:rPr lang="en-US" dirty="0"/>
              <a:t>Tseng </a:t>
            </a:r>
            <a:r>
              <a:rPr lang="en-US" i="1" dirty="0"/>
              <a:t>J </a:t>
            </a:r>
            <a:r>
              <a:rPr lang="en-US" i="1" dirty="0" err="1"/>
              <a:t>Neurophysiol</a:t>
            </a:r>
            <a:r>
              <a:rPr lang="en-US" i="1" dirty="0"/>
              <a:t> </a:t>
            </a:r>
            <a:r>
              <a:rPr lang="en-US" dirty="0"/>
              <a:t>2007 doi:10.1152/jn.00266.2007</a:t>
            </a:r>
          </a:p>
        </p:txBody>
      </p:sp>
    </p:spTree>
    <p:extLst>
      <p:ext uri="{BB962C8B-B14F-4D97-AF65-F5344CB8AC3E}">
        <p14:creationId xmlns:p14="http://schemas.microsoft.com/office/powerpoint/2010/main" val="3920325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0A366-4F36-45E5-80BC-F05142C60A42}"/>
              </a:ext>
            </a:extLst>
          </p:cNvPr>
          <p:cNvSpPr>
            <a:spLocks noGrp="1"/>
          </p:cNvSpPr>
          <p:nvPr>
            <p:ph type="title"/>
          </p:nvPr>
        </p:nvSpPr>
        <p:spPr/>
        <p:txBody>
          <a:bodyPr/>
          <a:lstStyle/>
          <a:p>
            <a:r>
              <a:rPr lang="en-US" dirty="0"/>
              <a:t>Control subjects show implicit adaptation despite explicit</a:t>
            </a:r>
            <a:endParaRPr lang="en-IL" dirty="0"/>
          </a:p>
        </p:txBody>
      </p:sp>
      <p:pic>
        <p:nvPicPr>
          <p:cNvPr id="3" name="Picture 2">
            <a:extLst>
              <a:ext uri="{FF2B5EF4-FFF2-40B4-BE49-F238E27FC236}">
                <a16:creationId xmlns:a16="http://schemas.microsoft.com/office/drawing/2014/main" id="{C980D35E-5B5E-420B-90EA-7CA30F71D08F}"/>
              </a:ext>
            </a:extLst>
          </p:cNvPr>
          <p:cNvPicPr>
            <a:picLocks noChangeAspect="1"/>
          </p:cNvPicPr>
          <p:nvPr/>
        </p:nvPicPr>
        <p:blipFill>
          <a:blip r:embed="rId2"/>
          <a:stretch>
            <a:fillRect/>
          </a:stretch>
        </p:blipFill>
        <p:spPr>
          <a:xfrm>
            <a:off x="4522282" y="1700808"/>
            <a:ext cx="4164518" cy="1800200"/>
          </a:xfrm>
          <a:prstGeom prst="rect">
            <a:avLst/>
          </a:prstGeom>
        </p:spPr>
      </p:pic>
      <p:pic>
        <p:nvPicPr>
          <p:cNvPr id="4" name="Picture 3">
            <a:extLst>
              <a:ext uri="{FF2B5EF4-FFF2-40B4-BE49-F238E27FC236}">
                <a16:creationId xmlns:a16="http://schemas.microsoft.com/office/drawing/2014/main" id="{9219CEBE-347E-43F1-B744-DD1EDD74F38D}"/>
              </a:ext>
            </a:extLst>
          </p:cNvPr>
          <p:cNvPicPr>
            <a:picLocks noChangeAspect="1"/>
          </p:cNvPicPr>
          <p:nvPr/>
        </p:nvPicPr>
        <p:blipFill>
          <a:blip r:embed="rId3"/>
          <a:stretch>
            <a:fillRect/>
          </a:stretch>
        </p:blipFill>
        <p:spPr>
          <a:xfrm>
            <a:off x="4436518" y="3573016"/>
            <a:ext cx="4250282" cy="1549406"/>
          </a:xfrm>
          <a:prstGeom prst="rect">
            <a:avLst/>
          </a:prstGeom>
        </p:spPr>
      </p:pic>
      <p:sp>
        <p:nvSpPr>
          <p:cNvPr id="6" name="TextBox 5">
            <a:extLst>
              <a:ext uri="{FF2B5EF4-FFF2-40B4-BE49-F238E27FC236}">
                <a16:creationId xmlns:a16="http://schemas.microsoft.com/office/drawing/2014/main" id="{A67611DF-9B3E-4028-8215-7224AD5DD02D}"/>
              </a:ext>
            </a:extLst>
          </p:cNvPr>
          <p:cNvSpPr txBox="1"/>
          <p:nvPr/>
        </p:nvSpPr>
        <p:spPr>
          <a:xfrm>
            <a:off x="323528" y="6309320"/>
            <a:ext cx="7620978" cy="369332"/>
          </a:xfrm>
          <a:prstGeom prst="rect">
            <a:avLst/>
          </a:prstGeom>
          <a:noFill/>
        </p:spPr>
        <p:txBody>
          <a:bodyPr wrap="square" rtlCol="0">
            <a:spAutoFit/>
          </a:bodyPr>
          <a:lstStyle/>
          <a:p>
            <a:r>
              <a:rPr lang="en-US" dirty="0" err="1"/>
              <a:t>Mazzoni</a:t>
            </a:r>
            <a:r>
              <a:rPr lang="en-US" dirty="0"/>
              <a:t> </a:t>
            </a:r>
            <a:r>
              <a:rPr lang="en-US" i="1" dirty="0"/>
              <a:t>J </a:t>
            </a:r>
            <a:r>
              <a:rPr lang="en-US" i="1" dirty="0" err="1"/>
              <a:t>Neurosci</a:t>
            </a:r>
            <a:r>
              <a:rPr lang="en-US" dirty="0"/>
              <a:t> 2006 doi:</a:t>
            </a:r>
            <a:r>
              <a:rPr lang="en-US" b="0" i="0" dirty="0">
                <a:solidFill>
                  <a:srgbClr val="000000"/>
                </a:solidFill>
                <a:effectLst/>
                <a:latin typeface="Helvetica Neue"/>
              </a:rPr>
              <a:t>10.1523/JNEUROSCI.5317-05.2006</a:t>
            </a:r>
            <a:endParaRPr lang="en-US" dirty="0"/>
          </a:p>
        </p:txBody>
      </p:sp>
    </p:spTree>
    <p:extLst>
      <p:ext uri="{BB962C8B-B14F-4D97-AF65-F5344CB8AC3E}">
        <p14:creationId xmlns:p14="http://schemas.microsoft.com/office/powerpoint/2010/main" val="19935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EB627-49C0-44C8-891C-7E8CAA7F2D33}"/>
              </a:ext>
            </a:extLst>
          </p:cNvPr>
          <p:cNvSpPr>
            <a:spLocks noGrp="1"/>
          </p:cNvSpPr>
          <p:nvPr>
            <p:ph type="title"/>
          </p:nvPr>
        </p:nvSpPr>
        <p:spPr/>
        <p:txBody>
          <a:bodyPr/>
          <a:lstStyle/>
          <a:p>
            <a:r>
              <a:rPr lang="en-US" dirty="0"/>
              <a:t>Cerebellar subjects don’t have the implicit learning</a:t>
            </a:r>
            <a:endParaRPr lang="en-IL" dirty="0"/>
          </a:p>
        </p:txBody>
      </p:sp>
      <p:pic>
        <p:nvPicPr>
          <p:cNvPr id="3" name="Picture 2">
            <a:extLst>
              <a:ext uri="{FF2B5EF4-FFF2-40B4-BE49-F238E27FC236}">
                <a16:creationId xmlns:a16="http://schemas.microsoft.com/office/drawing/2014/main" id="{F8856160-A8A0-4DF9-A268-3A7BCA4A61E5}"/>
              </a:ext>
            </a:extLst>
          </p:cNvPr>
          <p:cNvPicPr>
            <a:picLocks noChangeAspect="1"/>
          </p:cNvPicPr>
          <p:nvPr/>
        </p:nvPicPr>
        <p:blipFill>
          <a:blip r:embed="rId2"/>
          <a:stretch>
            <a:fillRect/>
          </a:stretch>
        </p:blipFill>
        <p:spPr>
          <a:xfrm>
            <a:off x="1259632" y="1844824"/>
            <a:ext cx="6135592" cy="3888432"/>
          </a:xfrm>
          <a:prstGeom prst="rect">
            <a:avLst/>
          </a:prstGeom>
        </p:spPr>
      </p:pic>
      <p:sp>
        <p:nvSpPr>
          <p:cNvPr id="4" name="TextBox 3">
            <a:extLst>
              <a:ext uri="{FF2B5EF4-FFF2-40B4-BE49-F238E27FC236}">
                <a16:creationId xmlns:a16="http://schemas.microsoft.com/office/drawing/2014/main" id="{CDA9950C-F824-4754-B4E5-73C5A2D588CD}"/>
              </a:ext>
            </a:extLst>
          </p:cNvPr>
          <p:cNvSpPr txBox="1"/>
          <p:nvPr/>
        </p:nvSpPr>
        <p:spPr>
          <a:xfrm>
            <a:off x="323528" y="6309320"/>
            <a:ext cx="7620978" cy="369332"/>
          </a:xfrm>
          <a:prstGeom prst="rect">
            <a:avLst/>
          </a:prstGeom>
          <a:noFill/>
        </p:spPr>
        <p:txBody>
          <a:bodyPr wrap="square" rtlCol="0">
            <a:spAutoFit/>
          </a:bodyPr>
          <a:lstStyle/>
          <a:p>
            <a:r>
              <a:rPr lang="en-US" dirty="0"/>
              <a:t>Taylor </a:t>
            </a:r>
            <a:r>
              <a:rPr lang="en-US" i="1" dirty="0"/>
              <a:t>Cerebellum</a:t>
            </a:r>
            <a:r>
              <a:rPr lang="en-US" dirty="0"/>
              <a:t> 2010 doi:</a:t>
            </a:r>
            <a:r>
              <a:rPr lang="en-US" b="0" i="0" dirty="0">
                <a:solidFill>
                  <a:srgbClr val="000000"/>
                </a:solidFill>
                <a:effectLst/>
                <a:latin typeface="Helvetica Neue"/>
              </a:rPr>
              <a:t>10.1007/s12311-010-0201-x</a:t>
            </a:r>
            <a:endParaRPr lang="en-US" dirty="0"/>
          </a:p>
        </p:txBody>
      </p:sp>
    </p:spTree>
    <p:extLst>
      <p:ext uri="{BB962C8B-B14F-4D97-AF65-F5344CB8AC3E}">
        <p14:creationId xmlns:p14="http://schemas.microsoft.com/office/powerpoint/2010/main" val="72133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FC6B1-2924-4B35-97DC-7FBE9D7B572B}"/>
              </a:ext>
            </a:extLst>
          </p:cNvPr>
          <p:cNvSpPr>
            <a:spLocks noGrp="1"/>
          </p:cNvSpPr>
          <p:nvPr>
            <p:ph type="title"/>
          </p:nvPr>
        </p:nvSpPr>
        <p:spPr/>
        <p:txBody>
          <a:bodyPr/>
          <a:lstStyle/>
          <a:p>
            <a:r>
              <a:rPr lang="en-US" dirty="0"/>
              <a:t>Spontaneous recovery enhanced by overlearning</a:t>
            </a:r>
            <a:endParaRPr lang="en-IL" dirty="0"/>
          </a:p>
        </p:txBody>
      </p:sp>
      <p:pic>
        <p:nvPicPr>
          <p:cNvPr id="5" name="Picture 4" descr="Diagram&#10;&#10;Description automatically generated">
            <a:extLst>
              <a:ext uri="{FF2B5EF4-FFF2-40B4-BE49-F238E27FC236}">
                <a16:creationId xmlns:a16="http://schemas.microsoft.com/office/drawing/2014/main" id="{85900AA5-9D82-4458-ADF4-4C1D6A1C7D9A}"/>
              </a:ext>
            </a:extLst>
          </p:cNvPr>
          <p:cNvPicPr/>
          <p:nvPr/>
        </p:nvPicPr>
        <p:blipFill rotWithShape="1">
          <a:blip r:embed="rId2" cstate="print">
            <a:extLst>
              <a:ext uri="{28A0092B-C50C-407E-A947-70E740481C1C}">
                <a14:useLocalDpi xmlns:a14="http://schemas.microsoft.com/office/drawing/2010/main" val="0"/>
              </a:ext>
            </a:extLst>
          </a:blip>
          <a:srcRect t="37344"/>
          <a:stretch/>
        </p:blipFill>
        <p:spPr>
          <a:xfrm>
            <a:off x="395536" y="1772816"/>
            <a:ext cx="3588032" cy="2448272"/>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915807AF-0137-1440-9549-0AAA80F276CB}"/>
              </a:ext>
            </a:extLst>
          </p:cNvPr>
          <p:cNvPicPr/>
          <p:nvPr/>
        </p:nvPicPr>
        <p:blipFill rotWithShape="1">
          <a:blip r:embed="rId3"/>
          <a:srcRect t="1" r="26241" b="29362"/>
          <a:stretch/>
        </p:blipFill>
        <p:spPr>
          <a:xfrm>
            <a:off x="4139952" y="1844824"/>
            <a:ext cx="4645605" cy="4088548"/>
          </a:xfrm>
          <a:prstGeom prst="rect">
            <a:avLst/>
          </a:prstGeom>
        </p:spPr>
      </p:pic>
      <p:sp>
        <p:nvSpPr>
          <p:cNvPr id="7" name="TextBox 6">
            <a:extLst>
              <a:ext uri="{FF2B5EF4-FFF2-40B4-BE49-F238E27FC236}">
                <a16:creationId xmlns:a16="http://schemas.microsoft.com/office/drawing/2014/main" id="{2B6021CD-7E99-422C-A881-BB26A688FAF9}"/>
              </a:ext>
            </a:extLst>
          </p:cNvPr>
          <p:cNvSpPr txBox="1"/>
          <p:nvPr/>
        </p:nvSpPr>
        <p:spPr>
          <a:xfrm>
            <a:off x="0" y="6444044"/>
            <a:ext cx="7620978" cy="369332"/>
          </a:xfrm>
          <a:prstGeom prst="rect">
            <a:avLst/>
          </a:prstGeom>
          <a:noFill/>
        </p:spPr>
        <p:txBody>
          <a:bodyPr wrap="square" rtlCol="0">
            <a:spAutoFit/>
          </a:bodyPr>
          <a:lstStyle/>
          <a:p>
            <a:r>
              <a:rPr lang="en-US" dirty="0"/>
              <a:t>Hulst </a:t>
            </a:r>
            <a:r>
              <a:rPr lang="en-US" i="1" dirty="0" err="1"/>
              <a:t>bioRxiv</a:t>
            </a:r>
            <a:r>
              <a:rPr lang="en-US" dirty="0"/>
              <a:t> doi:</a:t>
            </a:r>
            <a:r>
              <a:rPr lang="en-US" b="0" i="0" dirty="0">
                <a:solidFill>
                  <a:srgbClr val="000000"/>
                </a:solidFill>
                <a:effectLst/>
                <a:latin typeface="Helvetica Neue"/>
              </a:rPr>
              <a:t>10.1101/2020.07.03.185959v2</a:t>
            </a:r>
            <a:endParaRPr lang="en-US" dirty="0"/>
          </a:p>
        </p:txBody>
      </p:sp>
    </p:spTree>
    <p:extLst>
      <p:ext uri="{BB962C8B-B14F-4D97-AF65-F5344CB8AC3E}">
        <p14:creationId xmlns:p14="http://schemas.microsoft.com/office/powerpoint/2010/main" val="275524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4B3B-7F82-4E92-BF4B-2716EB6068CF}"/>
              </a:ext>
            </a:extLst>
          </p:cNvPr>
          <p:cNvSpPr>
            <a:spLocks noGrp="1"/>
          </p:cNvSpPr>
          <p:nvPr>
            <p:ph type="title"/>
          </p:nvPr>
        </p:nvSpPr>
        <p:spPr/>
        <p:txBody>
          <a:bodyPr/>
          <a:lstStyle/>
          <a:p>
            <a:r>
              <a:rPr lang="en-US" dirty="0"/>
              <a:t>Types of eye movements</a:t>
            </a:r>
            <a:endParaRPr lang="en-IL" dirty="0"/>
          </a:p>
        </p:txBody>
      </p:sp>
      <p:sp>
        <p:nvSpPr>
          <p:cNvPr id="3" name="Content Placeholder 2">
            <a:extLst>
              <a:ext uri="{FF2B5EF4-FFF2-40B4-BE49-F238E27FC236}">
                <a16:creationId xmlns:a16="http://schemas.microsoft.com/office/drawing/2014/main" id="{21644968-B21D-47A0-AA44-5EF2C3BE1FCB}"/>
              </a:ext>
            </a:extLst>
          </p:cNvPr>
          <p:cNvSpPr>
            <a:spLocks noGrp="1"/>
          </p:cNvSpPr>
          <p:nvPr>
            <p:ph idx="1"/>
          </p:nvPr>
        </p:nvSpPr>
        <p:spPr/>
        <p:txBody>
          <a:bodyPr/>
          <a:lstStyle/>
          <a:p>
            <a:r>
              <a:rPr lang="en-US" dirty="0"/>
              <a:t>Fixation</a:t>
            </a:r>
          </a:p>
          <a:p>
            <a:pPr lvl="1"/>
            <a:r>
              <a:rPr lang="en-US" dirty="0" err="1"/>
              <a:t>Vestibulo</a:t>
            </a:r>
            <a:r>
              <a:rPr lang="en-US" dirty="0"/>
              <a:t>-ocular reflex</a:t>
            </a:r>
          </a:p>
          <a:p>
            <a:pPr lvl="1"/>
            <a:r>
              <a:rPr lang="en-US" dirty="0"/>
              <a:t>Optokinetic reflex</a:t>
            </a:r>
          </a:p>
          <a:p>
            <a:pPr lvl="1"/>
            <a:r>
              <a:rPr lang="en-US" dirty="0"/>
              <a:t>Micro-saccades</a:t>
            </a:r>
          </a:p>
          <a:p>
            <a:r>
              <a:rPr lang="en-US" dirty="0"/>
              <a:t>Tracking</a:t>
            </a:r>
          </a:p>
          <a:p>
            <a:pPr lvl="1"/>
            <a:r>
              <a:rPr lang="en-US" dirty="0"/>
              <a:t>Smooth pursuit</a:t>
            </a:r>
          </a:p>
          <a:p>
            <a:r>
              <a:rPr lang="en-US" dirty="0"/>
              <a:t>Gaze shift</a:t>
            </a:r>
          </a:p>
          <a:p>
            <a:pPr lvl="1"/>
            <a:r>
              <a:rPr lang="en-US" dirty="0"/>
              <a:t>Saccades</a:t>
            </a:r>
            <a:endParaRPr lang="en-IL" dirty="0"/>
          </a:p>
        </p:txBody>
      </p:sp>
    </p:spTree>
    <p:extLst>
      <p:ext uri="{BB962C8B-B14F-4D97-AF65-F5344CB8AC3E}">
        <p14:creationId xmlns:p14="http://schemas.microsoft.com/office/powerpoint/2010/main" val="203870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679D-16E6-4836-86A3-C5563D15ED57}"/>
              </a:ext>
            </a:extLst>
          </p:cNvPr>
          <p:cNvSpPr>
            <a:spLocks noGrp="1"/>
          </p:cNvSpPr>
          <p:nvPr>
            <p:ph type="title"/>
          </p:nvPr>
        </p:nvSpPr>
        <p:spPr/>
        <p:txBody>
          <a:bodyPr/>
          <a:lstStyle/>
          <a:p>
            <a:r>
              <a:rPr lang="en-US" dirty="0"/>
              <a:t>Two state model fits</a:t>
            </a:r>
            <a:endParaRPr lang="en-IL" dirty="0"/>
          </a:p>
        </p:txBody>
      </p:sp>
      <p:pic>
        <p:nvPicPr>
          <p:cNvPr id="3" name="Picture 2">
            <a:extLst>
              <a:ext uri="{FF2B5EF4-FFF2-40B4-BE49-F238E27FC236}">
                <a16:creationId xmlns:a16="http://schemas.microsoft.com/office/drawing/2014/main" id="{E9C43790-2578-4100-ABD6-7C13A3C86D4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99591" y="1417638"/>
            <a:ext cx="7470265" cy="4747666"/>
          </a:xfrm>
          <a:prstGeom prst="rect">
            <a:avLst/>
          </a:prstGeom>
        </p:spPr>
      </p:pic>
      <p:sp>
        <p:nvSpPr>
          <p:cNvPr id="4" name="TextBox 3">
            <a:extLst>
              <a:ext uri="{FF2B5EF4-FFF2-40B4-BE49-F238E27FC236}">
                <a16:creationId xmlns:a16="http://schemas.microsoft.com/office/drawing/2014/main" id="{9D79B617-F765-4130-BCB2-BCC23E4FBD5B}"/>
              </a:ext>
            </a:extLst>
          </p:cNvPr>
          <p:cNvSpPr txBox="1"/>
          <p:nvPr/>
        </p:nvSpPr>
        <p:spPr>
          <a:xfrm>
            <a:off x="0" y="6444044"/>
            <a:ext cx="7620978" cy="369332"/>
          </a:xfrm>
          <a:prstGeom prst="rect">
            <a:avLst/>
          </a:prstGeom>
          <a:noFill/>
        </p:spPr>
        <p:txBody>
          <a:bodyPr wrap="square" rtlCol="0">
            <a:spAutoFit/>
          </a:bodyPr>
          <a:lstStyle/>
          <a:p>
            <a:r>
              <a:rPr lang="en-US" dirty="0"/>
              <a:t>Hulst </a:t>
            </a:r>
            <a:r>
              <a:rPr lang="en-US" i="1" dirty="0" err="1"/>
              <a:t>bioRxiv</a:t>
            </a:r>
            <a:r>
              <a:rPr lang="en-US" dirty="0"/>
              <a:t> doi:</a:t>
            </a:r>
            <a:r>
              <a:rPr lang="en-US" b="0" i="0" dirty="0">
                <a:solidFill>
                  <a:srgbClr val="000000"/>
                </a:solidFill>
                <a:effectLst/>
                <a:latin typeface="Helvetica Neue"/>
              </a:rPr>
              <a:t>10.1101/2020.07.03.185959v2</a:t>
            </a:r>
            <a:endParaRPr lang="en-US" dirty="0"/>
          </a:p>
        </p:txBody>
      </p:sp>
    </p:spTree>
    <p:extLst>
      <p:ext uri="{BB962C8B-B14F-4D97-AF65-F5344CB8AC3E}">
        <p14:creationId xmlns:p14="http://schemas.microsoft.com/office/powerpoint/2010/main" val="392042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679D-16E6-4836-86A3-C5563D15ED57}"/>
              </a:ext>
            </a:extLst>
          </p:cNvPr>
          <p:cNvSpPr>
            <a:spLocks noGrp="1"/>
          </p:cNvSpPr>
          <p:nvPr>
            <p:ph type="title"/>
          </p:nvPr>
        </p:nvSpPr>
        <p:spPr/>
        <p:txBody>
          <a:bodyPr/>
          <a:lstStyle/>
          <a:p>
            <a:r>
              <a:rPr lang="en-US" dirty="0"/>
              <a:t>Parameters change in control group</a:t>
            </a:r>
            <a:endParaRPr lang="en-IL" dirty="0"/>
          </a:p>
        </p:txBody>
      </p:sp>
      <p:sp>
        <p:nvSpPr>
          <p:cNvPr id="4" name="TextBox 3">
            <a:extLst>
              <a:ext uri="{FF2B5EF4-FFF2-40B4-BE49-F238E27FC236}">
                <a16:creationId xmlns:a16="http://schemas.microsoft.com/office/drawing/2014/main" id="{9D79B617-F765-4130-BCB2-BCC23E4FBD5B}"/>
              </a:ext>
            </a:extLst>
          </p:cNvPr>
          <p:cNvSpPr txBox="1"/>
          <p:nvPr/>
        </p:nvSpPr>
        <p:spPr>
          <a:xfrm>
            <a:off x="0" y="6444044"/>
            <a:ext cx="7620978" cy="369332"/>
          </a:xfrm>
          <a:prstGeom prst="rect">
            <a:avLst/>
          </a:prstGeom>
          <a:noFill/>
        </p:spPr>
        <p:txBody>
          <a:bodyPr wrap="square" rtlCol="0">
            <a:spAutoFit/>
          </a:bodyPr>
          <a:lstStyle/>
          <a:p>
            <a:r>
              <a:rPr lang="en-US" dirty="0"/>
              <a:t>Hulst </a:t>
            </a:r>
            <a:r>
              <a:rPr lang="en-US" i="1" dirty="0" err="1"/>
              <a:t>bioRxiv</a:t>
            </a:r>
            <a:r>
              <a:rPr lang="en-US" dirty="0"/>
              <a:t> doi:</a:t>
            </a:r>
            <a:r>
              <a:rPr lang="en-US" b="0" i="0" dirty="0">
                <a:solidFill>
                  <a:srgbClr val="000000"/>
                </a:solidFill>
                <a:effectLst/>
                <a:latin typeface="Helvetica Neue"/>
              </a:rPr>
              <a:t>10.1101/2020.07.03.185959v2</a:t>
            </a:r>
            <a:endParaRPr lang="en-US" dirty="0"/>
          </a:p>
        </p:txBody>
      </p:sp>
      <p:pic>
        <p:nvPicPr>
          <p:cNvPr id="5" name="Picture 4" descr="Chart, scatter chart&#10;&#10;Description automatically generated">
            <a:extLst>
              <a:ext uri="{FF2B5EF4-FFF2-40B4-BE49-F238E27FC236}">
                <a16:creationId xmlns:a16="http://schemas.microsoft.com/office/drawing/2014/main" id="{A907FEA2-5B55-4F51-90D6-EF61E378312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11560" y="2060848"/>
            <a:ext cx="7662355" cy="3384376"/>
          </a:xfrm>
          <a:prstGeom prst="rect">
            <a:avLst/>
          </a:prstGeom>
        </p:spPr>
      </p:pic>
    </p:spTree>
    <p:extLst>
      <p:ext uri="{BB962C8B-B14F-4D97-AF65-F5344CB8AC3E}">
        <p14:creationId xmlns:p14="http://schemas.microsoft.com/office/powerpoint/2010/main" val="2316080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597F-820E-8126-DB0C-38D4C7CB5F73}"/>
              </a:ext>
            </a:extLst>
          </p:cNvPr>
          <p:cNvSpPr>
            <a:spLocks noGrp="1"/>
          </p:cNvSpPr>
          <p:nvPr>
            <p:ph type="title"/>
          </p:nvPr>
        </p:nvSpPr>
        <p:spPr/>
        <p:txBody>
          <a:bodyPr>
            <a:normAutofit fontScale="90000"/>
          </a:bodyPr>
          <a:lstStyle/>
          <a:p>
            <a:r>
              <a:rPr lang="en-US" dirty="0"/>
              <a:t>Seeing the effect of the parameter change by switching them</a:t>
            </a:r>
            <a:endParaRPr lang="en-IL" dirty="0"/>
          </a:p>
        </p:txBody>
      </p:sp>
      <p:pic>
        <p:nvPicPr>
          <p:cNvPr id="3" name="Picture 2" descr="Graphical user interface, chart, diagram&#10;&#10;Description automatically generated">
            <a:extLst>
              <a:ext uri="{FF2B5EF4-FFF2-40B4-BE49-F238E27FC236}">
                <a16:creationId xmlns:a16="http://schemas.microsoft.com/office/drawing/2014/main" id="{49E9928C-AA43-9BAB-BABE-E60504A99A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383" y="1700808"/>
            <a:ext cx="7150001" cy="4543624"/>
          </a:xfrm>
          <a:prstGeom prst="rect">
            <a:avLst/>
          </a:prstGeom>
        </p:spPr>
      </p:pic>
      <p:sp>
        <p:nvSpPr>
          <p:cNvPr id="4" name="TextBox 3">
            <a:extLst>
              <a:ext uri="{FF2B5EF4-FFF2-40B4-BE49-F238E27FC236}">
                <a16:creationId xmlns:a16="http://schemas.microsoft.com/office/drawing/2014/main" id="{5CFF5144-C3F1-5EF2-8BDA-0B039C7A35B7}"/>
              </a:ext>
            </a:extLst>
          </p:cNvPr>
          <p:cNvSpPr txBox="1"/>
          <p:nvPr/>
        </p:nvSpPr>
        <p:spPr>
          <a:xfrm>
            <a:off x="0" y="6444044"/>
            <a:ext cx="7620978" cy="369332"/>
          </a:xfrm>
          <a:prstGeom prst="rect">
            <a:avLst/>
          </a:prstGeom>
          <a:noFill/>
        </p:spPr>
        <p:txBody>
          <a:bodyPr wrap="square" rtlCol="0">
            <a:spAutoFit/>
          </a:bodyPr>
          <a:lstStyle/>
          <a:p>
            <a:r>
              <a:rPr lang="en-US" dirty="0"/>
              <a:t>Hulst </a:t>
            </a:r>
            <a:r>
              <a:rPr lang="en-US" i="1" dirty="0" err="1"/>
              <a:t>bioRxiv</a:t>
            </a:r>
            <a:r>
              <a:rPr lang="en-US" dirty="0"/>
              <a:t> doi:</a:t>
            </a:r>
            <a:r>
              <a:rPr lang="en-US" b="0" i="0" dirty="0">
                <a:solidFill>
                  <a:srgbClr val="000000"/>
                </a:solidFill>
                <a:effectLst/>
                <a:latin typeface="Helvetica Neue"/>
              </a:rPr>
              <a:t>10.1101/2020.07.03.185959v2</a:t>
            </a:r>
            <a:endParaRPr lang="en-US" dirty="0"/>
          </a:p>
        </p:txBody>
      </p:sp>
    </p:spTree>
    <p:extLst>
      <p:ext uri="{BB962C8B-B14F-4D97-AF65-F5344CB8AC3E}">
        <p14:creationId xmlns:p14="http://schemas.microsoft.com/office/powerpoint/2010/main" val="117495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81538-5034-6D5C-2950-2FEBE0EB8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379E1-9A89-F9EA-7E20-DDD1D8275071}"/>
              </a:ext>
            </a:extLst>
          </p:cNvPr>
          <p:cNvSpPr>
            <a:spLocks noGrp="1"/>
          </p:cNvSpPr>
          <p:nvPr>
            <p:ph type="title"/>
          </p:nvPr>
        </p:nvSpPr>
        <p:spPr/>
        <p:txBody>
          <a:bodyPr/>
          <a:lstStyle/>
          <a:p>
            <a:r>
              <a:rPr lang="en-US" dirty="0"/>
              <a:t>The COIN model</a:t>
            </a:r>
            <a:endParaRPr lang="en-IL" dirty="0"/>
          </a:p>
        </p:txBody>
      </p:sp>
      <p:sp>
        <p:nvSpPr>
          <p:cNvPr id="3" name="Content Placeholder 2">
            <a:extLst>
              <a:ext uri="{FF2B5EF4-FFF2-40B4-BE49-F238E27FC236}">
                <a16:creationId xmlns:a16="http://schemas.microsoft.com/office/drawing/2014/main" id="{495ADF63-7212-D433-2796-3811EF8A9783}"/>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29748977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DFFC-7A92-E6C6-C3B9-A70CC831C63B}"/>
              </a:ext>
            </a:extLst>
          </p:cNvPr>
          <p:cNvSpPr>
            <a:spLocks noGrp="1"/>
          </p:cNvSpPr>
          <p:nvPr>
            <p:ph type="title"/>
          </p:nvPr>
        </p:nvSpPr>
        <p:spPr/>
        <p:txBody>
          <a:bodyPr/>
          <a:lstStyle/>
          <a:p>
            <a:r>
              <a:rPr lang="en-US" dirty="0"/>
              <a:t>Associative learning model</a:t>
            </a:r>
            <a:endParaRPr lang="he-IL" dirty="0"/>
          </a:p>
        </p:txBody>
      </p:sp>
      <p:sp>
        <p:nvSpPr>
          <p:cNvPr id="3" name="Content Placeholder 2">
            <a:extLst>
              <a:ext uri="{FF2B5EF4-FFF2-40B4-BE49-F238E27FC236}">
                <a16:creationId xmlns:a16="http://schemas.microsoft.com/office/drawing/2014/main" id="{3E1978A8-57FD-AE9E-4A4D-E100F8448768}"/>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3606335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CEB9-1B89-FCBD-E730-0E8874E222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53C95-C68C-BEB3-47B9-E40ABF21B46D}"/>
              </a:ext>
            </a:extLst>
          </p:cNvPr>
          <p:cNvSpPr>
            <a:spLocks noGrp="1"/>
          </p:cNvSpPr>
          <p:nvPr>
            <p:ph type="title"/>
          </p:nvPr>
        </p:nvSpPr>
        <p:spPr/>
        <p:txBody>
          <a:bodyPr/>
          <a:lstStyle/>
          <a:p>
            <a:r>
              <a:rPr lang="en-US" dirty="0"/>
              <a:t>Associative learning</a:t>
            </a:r>
            <a:endParaRPr lang="en-IL" dirty="0"/>
          </a:p>
        </p:txBody>
      </p:sp>
      <p:sp>
        <p:nvSpPr>
          <p:cNvPr id="3" name="Content Placeholder 2">
            <a:extLst>
              <a:ext uri="{FF2B5EF4-FFF2-40B4-BE49-F238E27FC236}">
                <a16:creationId xmlns:a16="http://schemas.microsoft.com/office/drawing/2014/main" id="{039651F9-DF76-719E-526B-319F46D365EC}"/>
              </a:ext>
            </a:extLst>
          </p:cNvPr>
          <p:cNvSpPr>
            <a:spLocks noGrp="1"/>
          </p:cNvSpPr>
          <p:nvPr>
            <p:ph idx="1"/>
          </p:nvPr>
        </p:nvSpPr>
        <p:spPr>
          <a:xfrm>
            <a:off x="457200" y="1600201"/>
            <a:ext cx="8229600" cy="1324744"/>
          </a:xfrm>
        </p:spPr>
        <p:txBody>
          <a:bodyPr/>
          <a:lstStyle/>
          <a:p>
            <a:r>
              <a:rPr lang="en-US" dirty="0"/>
              <a:t>How do we associate cues with appropriate responses</a:t>
            </a:r>
            <a:endParaRPr lang="en-IL" dirty="0"/>
          </a:p>
        </p:txBody>
      </p:sp>
      <p:pic>
        <p:nvPicPr>
          <p:cNvPr id="5" name="Picture 4">
            <a:extLst>
              <a:ext uri="{FF2B5EF4-FFF2-40B4-BE49-F238E27FC236}">
                <a16:creationId xmlns:a16="http://schemas.microsoft.com/office/drawing/2014/main" id="{C8C49891-B3ED-BA24-7C50-9E76032194E5}"/>
              </a:ext>
            </a:extLst>
          </p:cNvPr>
          <p:cNvPicPr>
            <a:picLocks noChangeAspect="1"/>
          </p:cNvPicPr>
          <p:nvPr/>
        </p:nvPicPr>
        <p:blipFill>
          <a:blip r:embed="rId2"/>
          <a:stretch>
            <a:fillRect/>
          </a:stretch>
        </p:blipFill>
        <p:spPr>
          <a:xfrm>
            <a:off x="2393084" y="2925955"/>
            <a:ext cx="4357831" cy="3679947"/>
          </a:xfrm>
          <a:prstGeom prst="rect">
            <a:avLst/>
          </a:prstGeom>
        </p:spPr>
      </p:pic>
    </p:spTree>
    <p:extLst>
      <p:ext uri="{BB962C8B-B14F-4D97-AF65-F5344CB8AC3E}">
        <p14:creationId xmlns:p14="http://schemas.microsoft.com/office/powerpoint/2010/main" val="310204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6F167-D6FC-C389-6FBB-DE0267E5A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A597E-1F4B-BF47-28DF-C8457937E845}"/>
              </a:ext>
            </a:extLst>
          </p:cNvPr>
          <p:cNvSpPr>
            <a:spLocks noGrp="1"/>
          </p:cNvSpPr>
          <p:nvPr>
            <p:ph type="title"/>
          </p:nvPr>
        </p:nvSpPr>
        <p:spPr/>
        <p:txBody>
          <a:bodyPr/>
          <a:lstStyle/>
          <a:p>
            <a:r>
              <a:rPr lang="en-US" dirty="0"/>
              <a:t>Rescorla-Wagner model</a:t>
            </a:r>
            <a:endParaRPr lang="en-IL" dirty="0"/>
          </a:p>
        </p:txBody>
      </p:sp>
      <p:sp>
        <p:nvSpPr>
          <p:cNvPr id="3" name="Content Placeholder 2">
            <a:extLst>
              <a:ext uri="{FF2B5EF4-FFF2-40B4-BE49-F238E27FC236}">
                <a16:creationId xmlns:a16="http://schemas.microsoft.com/office/drawing/2014/main" id="{D5B701BE-0655-E658-CEBC-DEFD9DD4F835}"/>
              </a:ext>
            </a:extLst>
          </p:cNvPr>
          <p:cNvSpPr>
            <a:spLocks noGrp="1"/>
          </p:cNvSpPr>
          <p:nvPr>
            <p:ph idx="1"/>
          </p:nvPr>
        </p:nvSpPr>
        <p:spPr>
          <a:xfrm>
            <a:off x="457200" y="1600201"/>
            <a:ext cx="8229600" cy="1324744"/>
          </a:xfrm>
        </p:spPr>
        <p:txBody>
          <a:bodyPr/>
          <a:lstStyle/>
          <a:p>
            <a:r>
              <a:rPr lang="en-US" dirty="0"/>
              <a:t>How do we associate cues with appropriate responses</a:t>
            </a:r>
            <a:endParaRPr lang="en-IL" dirty="0"/>
          </a:p>
        </p:txBody>
      </p:sp>
      <p:pic>
        <p:nvPicPr>
          <p:cNvPr id="5" name="Picture 4">
            <a:extLst>
              <a:ext uri="{FF2B5EF4-FFF2-40B4-BE49-F238E27FC236}">
                <a16:creationId xmlns:a16="http://schemas.microsoft.com/office/drawing/2014/main" id="{0117C8D3-71E9-140F-0848-EB29C3C7D213}"/>
              </a:ext>
            </a:extLst>
          </p:cNvPr>
          <p:cNvPicPr>
            <a:picLocks noChangeAspect="1"/>
          </p:cNvPicPr>
          <p:nvPr/>
        </p:nvPicPr>
        <p:blipFill>
          <a:blip r:embed="rId2"/>
          <a:stretch>
            <a:fillRect/>
          </a:stretch>
        </p:blipFill>
        <p:spPr>
          <a:xfrm>
            <a:off x="179512" y="3131976"/>
            <a:ext cx="3666722" cy="3096344"/>
          </a:xfrm>
          <a:prstGeom prst="rect">
            <a:avLst/>
          </a:prstGeom>
        </p:spPr>
      </p:pic>
      <p:graphicFrame>
        <p:nvGraphicFramePr>
          <p:cNvPr id="6" name="Object 5">
            <a:extLst>
              <a:ext uri="{FF2B5EF4-FFF2-40B4-BE49-F238E27FC236}">
                <a16:creationId xmlns:a16="http://schemas.microsoft.com/office/drawing/2014/main" id="{3D4F57D1-52C4-E0C0-9C65-3A150D09774E}"/>
              </a:ext>
            </a:extLst>
          </p:cNvPr>
          <p:cNvGraphicFramePr>
            <a:graphicFrameLocks noChangeAspect="1"/>
          </p:cNvGraphicFramePr>
          <p:nvPr>
            <p:extLst>
              <p:ext uri="{D42A27DB-BD31-4B8C-83A1-F6EECF244321}">
                <p14:modId xmlns:p14="http://schemas.microsoft.com/office/powerpoint/2010/main" val="427647919"/>
              </p:ext>
            </p:extLst>
          </p:nvPr>
        </p:nvGraphicFramePr>
        <p:xfrm>
          <a:off x="4355976" y="3429000"/>
          <a:ext cx="3837441" cy="1185551"/>
        </p:xfrm>
        <a:graphic>
          <a:graphicData uri="http://schemas.openxmlformats.org/presentationml/2006/ole">
            <mc:AlternateContent xmlns:mc="http://schemas.openxmlformats.org/markup-compatibility/2006">
              <mc:Choice xmlns:v="urn:schemas-microsoft-com:vml" Requires="v">
                <p:oleObj name="Equation" r:id="rId3" imgW="1562040" imgH="482400" progId="Equation.DSMT4">
                  <p:embed/>
                </p:oleObj>
              </mc:Choice>
              <mc:Fallback>
                <p:oleObj name="Equation" r:id="rId3" imgW="1562040" imgH="482400" progId="Equation.DSMT4">
                  <p:embed/>
                  <p:pic>
                    <p:nvPicPr>
                      <p:cNvPr id="6" name="Object 5">
                        <a:extLst>
                          <a:ext uri="{FF2B5EF4-FFF2-40B4-BE49-F238E27FC236}">
                            <a16:creationId xmlns:a16="http://schemas.microsoft.com/office/drawing/2014/main" id="{3D4F57D1-52C4-E0C0-9C65-3A150D09774E}"/>
                          </a:ext>
                        </a:extLst>
                      </p:cNvPr>
                      <p:cNvPicPr/>
                      <p:nvPr/>
                    </p:nvPicPr>
                    <p:blipFill>
                      <a:blip r:embed="rId4"/>
                      <a:stretch>
                        <a:fillRect/>
                      </a:stretch>
                    </p:blipFill>
                    <p:spPr>
                      <a:xfrm>
                        <a:off x="4355976" y="3429000"/>
                        <a:ext cx="3837441" cy="1185551"/>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D52C163-913E-3816-221F-C2CDF5BD4C1E}"/>
                  </a:ext>
                </a:extLst>
              </p:cNvPr>
              <p:cNvSpPr txBox="1"/>
              <p:nvPr/>
            </p:nvSpPr>
            <p:spPr>
              <a:xfrm>
                <a:off x="4572000" y="4750992"/>
                <a:ext cx="3666722" cy="2308324"/>
              </a:xfrm>
              <a:prstGeom prst="rect">
                <a:avLst/>
              </a:prstGeom>
              <a:noFill/>
            </p:spPr>
            <p:txBody>
              <a:bodyPr wrap="square" rtlCol="1">
                <a:spAutoFit/>
              </a:bodyPr>
              <a:lstStyle/>
              <a:p>
                <a14:m>
                  <m:oMath xmlns:m="http://schemas.openxmlformats.org/officeDocument/2006/math">
                    <m:r>
                      <a:rPr lang="en-US" b="0" i="1" smtClean="0">
                        <a:latin typeface="Cambria Math" panose="02040503050406030204" pitchFamily="18" charset="0"/>
                      </a:rPr>
                      <m:t>𝜆</m:t>
                    </m:r>
                  </m:oMath>
                </a14:m>
                <a:r>
                  <a:rPr lang="en-US" b="0" dirty="0"/>
                  <a:t> : Value of US </a:t>
                </a:r>
              </a:p>
              <a:p>
                <a:r>
                  <a:rPr lang="en-US" dirty="0"/>
                  <a:t>V : value of CS</a:t>
                </a:r>
              </a:p>
              <a:p>
                <a:r>
                  <a:rPr lang="en-US" dirty="0"/>
                  <a:t>SPE : Sensory prediction error</a:t>
                </a:r>
              </a:p>
              <a:p>
                <a:endParaRPr lang="en-US" dirty="0"/>
              </a:p>
              <a:p>
                <a14:m>
                  <m:oMath xmlns:m="http://schemas.openxmlformats.org/officeDocument/2006/math">
                    <m:r>
                      <a:rPr lang="en-US" b="0" i="1" smtClean="0">
                        <a:latin typeface="Cambria Math" panose="02040503050406030204" pitchFamily="18" charset="0"/>
                      </a:rPr>
                      <m:t>𝛼</m:t>
                    </m:r>
                  </m:oMath>
                </a14:m>
                <a:r>
                  <a:rPr lang="en-US" dirty="0"/>
                  <a:t> : Salience of CS</a:t>
                </a:r>
              </a:p>
              <a:p>
                <a14:m>
                  <m:oMath xmlns:m="http://schemas.openxmlformats.org/officeDocument/2006/math">
                    <m:r>
                      <a:rPr lang="en-US" b="0" i="1" smtClean="0">
                        <a:latin typeface="Cambria Math" panose="02040503050406030204" pitchFamily="18" charset="0"/>
                      </a:rPr>
                      <m:t>𝛽</m:t>
                    </m:r>
                  </m:oMath>
                </a14:m>
                <a:r>
                  <a:rPr lang="en-US" dirty="0"/>
                  <a:t> : Learning rate</a:t>
                </a:r>
              </a:p>
              <a:p>
                <a:endParaRPr lang="en-US" b="0" dirty="0"/>
              </a:p>
              <a:p>
                <a:endParaRPr lang="he-IL" dirty="0"/>
              </a:p>
            </p:txBody>
          </p:sp>
        </mc:Choice>
        <mc:Fallback>
          <p:sp>
            <p:nvSpPr>
              <p:cNvPr id="7" name="TextBox 6">
                <a:extLst>
                  <a:ext uri="{FF2B5EF4-FFF2-40B4-BE49-F238E27FC236}">
                    <a16:creationId xmlns:a16="http://schemas.microsoft.com/office/drawing/2014/main" id="{2D52C163-913E-3816-221F-C2CDF5BD4C1E}"/>
                  </a:ext>
                </a:extLst>
              </p:cNvPr>
              <p:cNvSpPr txBox="1">
                <a:spLocks noRot="1" noChangeAspect="1" noMove="1" noResize="1" noEditPoints="1" noAdjustHandles="1" noChangeArrowheads="1" noChangeShapeType="1" noTextEdit="1"/>
              </p:cNvSpPr>
              <p:nvPr/>
            </p:nvSpPr>
            <p:spPr>
              <a:xfrm>
                <a:off x="4572000" y="4750992"/>
                <a:ext cx="3666722" cy="2308324"/>
              </a:xfrm>
              <a:prstGeom prst="rect">
                <a:avLst/>
              </a:prstGeom>
              <a:blipFill>
                <a:blip r:embed="rId5"/>
                <a:stretch>
                  <a:fillRect l="-1331" t="-1319"/>
                </a:stretch>
              </a:blipFill>
            </p:spPr>
            <p:txBody>
              <a:bodyPr/>
              <a:lstStyle/>
              <a:p>
                <a:r>
                  <a:rPr lang="he-IL">
                    <a:noFill/>
                  </a:rPr>
                  <a:t> </a:t>
                </a:r>
              </a:p>
            </p:txBody>
          </p:sp>
        </mc:Fallback>
      </mc:AlternateContent>
      <p:sp>
        <p:nvSpPr>
          <p:cNvPr id="8" name="TextBox 7">
            <a:extLst>
              <a:ext uri="{FF2B5EF4-FFF2-40B4-BE49-F238E27FC236}">
                <a16:creationId xmlns:a16="http://schemas.microsoft.com/office/drawing/2014/main" id="{BF877779-0E1C-19AD-FC1B-325C491F4163}"/>
              </a:ext>
            </a:extLst>
          </p:cNvPr>
          <p:cNvSpPr txBox="1"/>
          <p:nvPr/>
        </p:nvSpPr>
        <p:spPr>
          <a:xfrm>
            <a:off x="452224" y="6250685"/>
            <a:ext cx="2245166" cy="369332"/>
          </a:xfrm>
          <a:prstGeom prst="rect">
            <a:avLst/>
          </a:prstGeom>
          <a:noFill/>
        </p:spPr>
        <p:txBody>
          <a:bodyPr wrap="none" rtlCol="1">
            <a:spAutoFit/>
          </a:bodyPr>
          <a:lstStyle/>
          <a:p>
            <a:r>
              <a:rPr lang="en-US" dirty="0"/>
              <a:t>Avraham </a:t>
            </a:r>
            <a:r>
              <a:rPr lang="en-US" dirty="0" err="1"/>
              <a:t>eLife</a:t>
            </a:r>
            <a:r>
              <a:rPr lang="en-US" dirty="0"/>
              <a:t> 2022</a:t>
            </a:r>
            <a:endParaRPr lang="he-IL" dirty="0"/>
          </a:p>
        </p:txBody>
      </p:sp>
    </p:spTree>
    <p:extLst>
      <p:ext uri="{BB962C8B-B14F-4D97-AF65-F5344CB8AC3E}">
        <p14:creationId xmlns:p14="http://schemas.microsoft.com/office/powerpoint/2010/main" val="204846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01BF-39B8-F699-81BF-BBCE8E7BAFB0}"/>
              </a:ext>
            </a:extLst>
          </p:cNvPr>
          <p:cNvSpPr>
            <a:spLocks noGrp="1"/>
          </p:cNvSpPr>
          <p:nvPr>
            <p:ph type="title"/>
          </p:nvPr>
        </p:nvSpPr>
        <p:spPr/>
        <p:txBody>
          <a:bodyPr/>
          <a:lstStyle/>
          <a:p>
            <a:r>
              <a:rPr lang="en-US" dirty="0"/>
              <a:t>Success of Rescorla Wagner</a:t>
            </a:r>
            <a:endParaRPr lang="he-IL" dirty="0"/>
          </a:p>
        </p:txBody>
      </p:sp>
      <p:sp>
        <p:nvSpPr>
          <p:cNvPr id="3" name="Content Placeholder 2">
            <a:extLst>
              <a:ext uri="{FF2B5EF4-FFF2-40B4-BE49-F238E27FC236}">
                <a16:creationId xmlns:a16="http://schemas.microsoft.com/office/drawing/2014/main" id="{6882C5FD-6B38-956F-C5D9-780452351C5A}"/>
              </a:ext>
            </a:extLst>
          </p:cNvPr>
          <p:cNvSpPr>
            <a:spLocks noGrp="1"/>
          </p:cNvSpPr>
          <p:nvPr>
            <p:ph idx="1"/>
          </p:nvPr>
        </p:nvSpPr>
        <p:spPr>
          <a:xfrm>
            <a:off x="457200" y="1600201"/>
            <a:ext cx="8229600" cy="820688"/>
          </a:xfrm>
        </p:spPr>
        <p:txBody>
          <a:bodyPr/>
          <a:lstStyle/>
          <a:p>
            <a:endParaRPr lang="he-IL" dirty="0"/>
          </a:p>
        </p:txBody>
      </p:sp>
      <p:pic>
        <p:nvPicPr>
          <p:cNvPr id="4" name="Picture 3">
            <a:extLst>
              <a:ext uri="{FF2B5EF4-FFF2-40B4-BE49-F238E27FC236}">
                <a16:creationId xmlns:a16="http://schemas.microsoft.com/office/drawing/2014/main" id="{8A018347-4000-BA55-2188-EC82459C70B0}"/>
              </a:ext>
            </a:extLst>
          </p:cNvPr>
          <p:cNvPicPr>
            <a:picLocks noChangeAspect="1"/>
          </p:cNvPicPr>
          <p:nvPr/>
        </p:nvPicPr>
        <p:blipFill>
          <a:blip r:embed="rId2"/>
          <a:stretch>
            <a:fillRect/>
          </a:stretch>
        </p:blipFill>
        <p:spPr>
          <a:xfrm>
            <a:off x="611560" y="2747060"/>
            <a:ext cx="3314787" cy="3380103"/>
          </a:xfrm>
          <a:prstGeom prst="rect">
            <a:avLst/>
          </a:prstGeom>
        </p:spPr>
      </p:pic>
      <p:graphicFrame>
        <p:nvGraphicFramePr>
          <p:cNvPr id="5" name="Object 4">
            <a:extLst>
              <a:ext uri="{FF2B5EF4-FFF2-40B4-BE49-F238E27FC236}">
                <a16:creationId xmlns:a16="http://schemas.microsoft.com/office/drawing/2014/main" id="{89E487CF-1654-40B0-F30D-686B51B88106}"/>
              </a:ext>
            </a:extLst>
          </p:cNvPr>
          <p:cNvGraphicFramePr>
            <a:graphicFrameLocks noChangeAspect="1"/>
          </p:cNvGraphicFramePr>
          <p:nvPr>
            <p:extLst>
              <p:ext uri="{D42A27DB-BD31-4B8C-83A1-F6EECF244321}">
                <p14:modId xmlns:p14="http://schemas.microsoft.com/office/powerpoint/2010/main" val="2054086873"/>
              </p:ext>
            </p:extLst>
          </p:nvPr>
        </p:nvGraphicFramePr>
        <p:xfrm>
          <a:off x="4355976" y="3429000"/>
          <a:ext cx="3837441" cy="1185551"/>
        </p:xfrm>
        <a:graphic>
          <a:graphicData uri="http://schemas.openxmlformats.org/presentationml/2006/ole">
            <mc:AlternateContent xmlns:mc="http://schemas.openxmlformats.org/markup-compatibility/2006">
              <mc:Choice xmlns:v="urn:schemas-microsoft-com:vml" Requires="v">
                <p:oleObj name="Equation" r:id="rId3" imgW="1562040" imgH="482400" progId="Equation.DSMT4">
                  <p:embed/>
                </p:oleObj>
              </mc:Choice>
              <mc:Fallback>
                <p:oleObj name="Equation" r:id="rId3" imgW="1562040" imgH="482400" progId="Equation.DSMT4">
                  <p:embed/>
                  <p:pic>
                    <p:nvPicPr>
                      <p:cNvPr id="5" name="Object 4">
                        <a:extLst>
                          <a:ext uri="{FF2B5EF4-FFF2-40B4-BE49-F238E27FC236}">
                            <a16:creationId xmlns:a16="http://schemas.microsoft.com/office/drawing/2014/main" id="{89E487CF-1654-40B0-F30D-686B51B88106}"/>
                          </a:ext>
                        </a:extLst>
                      </p:cNvPr>
                      <p:cNvPicPr/>
                      <p:nvPr/>
                    </p:nvPicPr>
                    <p:blipFill>
                      <a:blip r:embed="rId4"/>
                      <a:stretch>
                        <a:fillRect/>
                      </a:stretch>
                    </p:blipFill>
                    <p:spPr>
                      <a:xfrm>
                        <a:off x="4355976" y="3429000"/>
                        <a:ext cx="3837441" cy="1185551"/>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C97162C-BC8C-64E2-430D-50E0BA2CC9EA}"/>
              </a:ext>
            </a:extLst>
          </p:cNvPr>
          <p:cNvSpPr txBox="1"/>
          <p:nvPr/>
        </p:nvSpPr>
        <p:spPr>
          <a:xfrm>
            <a:off x="4572000" y="5157192"/>
            <a:ext cx="3610925" cy="646331"/>
          </a:xfrm>
          <a:prstGeom prst="rect">
            <a:avLst/>
          </a:prstGeom>
          <a:noFill/>
        </p:spPr>
        <p:txBody>
          <a:bodyPr wrap="none" rtlCol="1">
            <a:spAutoFit/>
          </a:bodyPr>
          <a:lstStyle/>
          <a:p>
            <a:r>
              <a:rPr lang="en-US" dirty="0"/>
              <a:t>Adaptation effect: Change in CS+</a:t>
            </a:r>
          </a:p>
          <a:p>
            <a:r>
              <a:rPr lang="en-US" dirty="0"/>
              <a:t>Pavlovian effect: CS+ - CS-</a:t>
            </a:r>
            <a:endParaRPr lang="he-IL" dirty="0"/>
          </a:p>
        </p:txBody>
      </p:sp>
      <p:sp>
        <p:nvSpPr>
          <p:cNvPr id="7" name="TextBox 6">
            <a:extLst>
              <a:ext uri="{FF2B5EF4-FFF2-40B4-BE49-F238E27FC236}">
                <a16:creationId xmlns:a16="http://schemas.microsoft.com/office/drawing/2014/main" id="{0ABA13C4-6EED-E9ED-61C6-754544DCBEDC}"/>
              </a:ext>
            </a:extLst>
          </p:cNvPr>
          <p:cNvSpPr txBox="1"/>
          <p:nvPr/>
        </p:nvSpPr>
        <p:spPr>
          <a:xfrm>
            <a:off x="452224" y="6250685"/>
            <a:ext cx="2245166" cy="369332"/>
          </a:xfrm>
          <a:prstGeom prst="rect">
            <a:avLst/>
          </a:prstGeom>
          <a:noFill/>
        </p:spPr>
        <p:txBody>
          <a:bodyPr wrap="none" rtlCol="1">
            <a:spAutoFit/>
          </a:bodyPr>
          <a:lstStyle/>
          <a:p>
            <a:r>
              <a:rPr lang="en-US" dirty="0"/>
              <a:t>Avraham </a:t>
            </a:r>
            <a:r>
              <a:rPr lang="en-US" dirty="0" err="1"/>
              <a:t>eLife</a:t>
            </a:r>
            <a:r>
              <a:rPr lang="en-US" dirty="0"/>
              <a:t> 2022</a:t>
            </a:r>
            <a:endParaRPr lang="he-IL" dirty="0"/>
          </a:p>
        </p:txBody>
      </p:sp>
    </p:spTree>
    <p:extLst>
      <p:ext uri="{BB962C8B-B14F-4D97-AF65-F5344CB8AC3E}">
        <p14:creationId xmlns:p14="http://schemas.microsoft.com/office/powerpoint/2010/main" val="119657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BEEB4-DAB5-BC45-E75C-570B6415DE64}"/>
              </a:ext>
            </a:extLst>
          </p:cNvPr>
          <p:cNvSpPr>
            <a:spLocks noGrp="1"/>
          </p:cNvSpPr>
          <p:nvPr>
            <p:ph type="title"/>
          </p:nvPr>
        </p:nvSpPr>
        <p:spPr/>
        <p:txBody>
          <a:bodyPr/>
          <a:lstStyle/>
          <a:p>
            <a:r>
              <a:rPr lang="en-US" dirty="0"/>
              <a:t>More conditioning experiments</a:t>
            </a:r>
            <a:endParaRPr lang="he-IL" dirty="0"/>
          </a:p>
        </p:txBody>
      </p:sp>
      <p:sp>
        <p:nvSpPr>
          <p:cNvPr id="3" name="Content Placeholder 2">
            <a:extLst>
              <a:ext uri="{FF2B5EF4-FFF2-40B4-BE49-F238E27FC236}">
                <a16:creationId xmlns:a16="http://schemas.microsoft.com/office/drawing/2014/main" id="{19FB3A5B-3FF3-CEF5-2CF8-1FAC1CDDBFC6}"/>
              </a:ext>
            </a:extLst>
          </p:cNvPr>
          <p:cNvSpPr>
            <a:spLocks noGrp="1"/>
          </p:cNvSpPr>
          <p:nvPr>
            <p:ph idx="1"/>
          </p:nvPr>
        </p:nvSpPr>
        <p:spPr/>
        <p:txBody>
          <a:bodyPr/>
          <a:lstStyle/>
          <a:p>
            <a:r>
              <a:rPr lang="en-US" dirty="0"/>
              <a:t>Compound cues</a:t>
            </a:r>
          </a:p>
          <a:p>
            <a:pPr lvl="1"/>
            <a:r>
              <a:rPr lang="en-US" dirty="0"/>
              <a:t>If you receive both a sound and a light</a:t>
            </a:r>
          </a:p>
          <a:p>
            <a:pPr lvl="2"/>
            <a:r>
              <a:rPr lang="en-US" dirty="0"/>
              <a:t>Each receives part of the credit</a:t>
            </a:r>
          </a:p>
          <a:p>
            <a:r>
              <a:rPr lang="en-US" dirty="0"/>
              <a:t>Prospective Interference</a:t>
            </a:r>
          </a:p>
          <a:p>
            <a:pPr lvl="1"/>
            <a:r>
              <a:rPr lang="en-US" dirty="0"/>
              <a:t>If you learn that a light causes the perturbation</a:t>
            </a:r>
          </a:p>
          <a:p>
            <a:pPr lvl="2"/>
            <a:r>
              <a:rPr lang="en-US" dirty="0"/>
              <a:t>You block later learning of a sound</a:t>
            </a:r>
            <a:endParaRPr lang="he-IL" dirty="0"/>
          </a:p>
        </p:txBody>
      </p:sp>
    </p:spTree>
    <p:extLst>
      <p:ext uri="{BB962C8B-B14F-4D97-AF65-F5344CB8AC3E}">
        <p14:creationId xmlns:p14="http://schemas.microsoft.com/office/powerpoint/2010/main" val="3857783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DA7D-3E72-F8E0-76F4-8F70625661C1}"/>
              </a:ext>
            </a:extLst>
          </p:cNvPr>
          <p:cNvSpPr>
            <a:spLocks noGrp="1"/>
          </p:cNvSpPr>
          <p:nvPr>
            <p:ph type="title"/>
          </p:nvPr>
        </p:nvSpPr>
        <p:spPr/>
        <p:txBody>
          <a:bodyPr/>
          <a:lstStyle/>
          <a:p>
            <a:r>
              <a:rPr lang="en-US" dirty="0"/>
              <a:t>Contextual inference</a:t>
            </a:r>
            <a:endParaRPr lang="he-IL" dirty="0"/>
          </a:p>
        </p:txBody>
      </p:sp>
      <p:sp>
        <p:nvSpPr>
          <p:cNvPr id="3" name="Content Placeholder 2">
            <a:extLst>
              <a:ext uri="{FF2B5EF4-FFF2-40B4-BE49-F238E27FC236}">
                <a16:creationId xmlns:a16="http://schemas.microsoft.com/office/drawing/2014/main" id="{720FC312-54F8-0116-D283-391005EAC585}"/>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980004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6DE4-F0AC-472C-940E-A84D780E723E}"/>
              </a:ext>
            </a:extLst>
          </p:cNvPr>
          <p:cNvSpPr>
            <a:spLocks noGrp="1"/>
          </p:cNvSpPr>
          <p:nvPr>
            <p:ph type="title"/>
          </p:nvPr>
        </p:nvSpPr>
        <p:spPr>
          <a:xfrm>
            <a:off x="457200" y="274638"/>
            <a:ext cx="6779096" cy="738475"/>
          </a:xfrm>
        </p:spPr>
        <p:txBody>
          <a:bodyPr/>
          <a:lstStyle/>
          <a:p>
            <a:r>
              <a:rPr lang="en-US" dirty="0"/>
              <a:t>Saccade adaptation</a:t>
            </a:r>
            <a:endParaRPr lang="en-IL" dirty="0"/>
          </a:p>
        </p:txBody>
      </p:sp>
      <p:sp>
        <p:nvSpPr>
          <p:cNvPr id="3" name="Content Placeholder 2">
            <a:extLst>
              <a:ext uri="{FF2B5EF4-FFF2-40B4-BE49-F238E27FC236}">
                <a16:creationId xmlns:a16="http://schemas.microsoft.com/office/drawing/2014/main" id="{B7AA3762-2907-407E-B53D-E2A4BEDE799A}"/>
              </a:ext>
            </a:extLst>
          </p:cNvPr>
          <p:cNvSpPr>
            <a:spLocks noGrp="1"/>
          </p:cNvSpPr>
          <p:nvPr>
            <p:ph idx="1"/>
          </p:nvPr>
        </p:nvSpPr>
        <p:spPr>
          <a:xfrm>
            <a:off x="457200" y="1600200"/>
            <a:ext cx="4258816" cy="4525963"/>
          </a:xfrm>
        </p:spPr>
        <p:txBody>
          <a:bodyPr/>
          <a:lstStyle/>
          <a:p>
            <a:r>
              <a:rPr lang="en-US" sz="2800" dirty="0"/>
              <a:t>Saccade blindness</a:t>
            </a:r>
          </a:p>
          <a:p>
            <a:r>
              <a:rPr lang="en-US" sz="2800" dirty="0"/>
              <a:t>Target jump during saccade</a:t>
            </a:r>
          </a:p>
          <a:p>
            <a:endParaRPr lang="en-IL" sz="2800" dirty="0"/>
          </a:p>
        </p:txBody>
      </p:sp>
      <p:pic>
        <p:nvPicPr>
          <p:cNvPr id="1026" name="Picture 2" descr="Schematic representations of the saccade adaptation test. A.) Participants were instructed to shift their gaze to peripheral targets when they appeared. After subjects initiated their saccade, the target stepped inward from the 6 12 deg location to 6 9 deg in the same visual hemifield. B) Schematic representations of double-step target displacement and traces of non-adapted and adapted saccades. doi:10.1371/journal.pone.0063709.g001 ">
            <a:extLst>
              <a:ext uri="{FF2B5EF4-FFF2-40B4-BE49-F238E27FC236}">
                <a16:creationId xmlns:a16="http://schemas.microsoft.com/office/drawing/2014/main" id="{D1BA628E-8766-4F90-8E2E-3A38457B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197" y="3284560"/>
            <a:ext cx="4676603" cy="28083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9D734B-2A2D-4565-BC5D-E76B03C9D005}"/>
              </a:ext>
            </a:extLst>
          </p:cNvPr>
          <p:cNvSpPr txBox="1"/>
          <p:nvPr/>
        </p:nvSpPr>
        <p:spPr>
          <a:xfrm>
            <a:off x="457200" y="6234576"/>
            <a:ext cx="6275040" cy="369332"/>
          </a:xfrm>
          <a:prstGeom prst="rect">
            <a:avLst/>
          </a:prstGeom>
          <a:noFill/>
        </p:spPr>
        <p:txBody>
          <a:bodyPr wrap="square" rtlCol="0">
            <a:spAutoFit/>
          </a:bodyPr>
          <a:lstStyle/>
          <a:p>
            <a:r>
              <a:rPr lang="en-US" dirty="0"/>
              <a:t>Mosconi </a:t>
            </a:r>
            <a:r>
              <a:rPr lang="en-US" i="1" dirty="0" err="1"/>
              <a:t>Plos</a:t>
            </a:r>
            <a:r>
              <a:rPr lang="en-US" i="1" dirty="0"/>
              <a:t> One</a:t>
            </a:r>
            <a:r>
              <a:rPr lang="en-US" dirty="0"/>
              <a:t> 2013 doi:10.1371/journal.pone.0063709 </a:t>
            </a:r>
            <a:endParaRPr lang="en-IL" dirty="0"/>
          </a:p>
        </p:txBody>
      </p:sp>
    </p:spTree>
    <p:extLst>
      <p:ext uri="{BB962C8B-B14F-4D97-AF65-F5344CB8AC3E}">
        <p14:creationId xmlns:p14="http://schemas.microsoft.com/office/powerpoint/2010/main" val="2938064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3D8FF-7D5E-7200-966B-2FE446308414}"/>
              </a:ext>
            </a:extLst>
          </p:cNvPr>
          <p:cNvSpPr>
            <a:spLocks noGrp="1"/>
          </p:cNvSpPr>
          <p:nvPr>
            <p:ph type="title"/>
          </p:nvPr>
        </p:nvSpPr>
        <p:spPr/>
        <p:txBody>
          <a:bodyPr/>
          <a:lstStyle/>
          <a:p>
            <a:r>
              <a:rPr lang="en-US" dirty="0"/>
              <a:t>Inferring context is important</a:t>
            </a:r>
            <a:endParaRPr lang="he-IL" dirty="0"/>
          </a:p>
        </p:txBody>
      </p:sp>
      <p:pic>
        <p:nvPicPr>
          <p:cNvPr id="3" name="Picture 2">
            <a:extLst>
              <a:ext uri="{FF2B5EF4-FFF2-40B4-BE49-F238E27FC236}">
                <a16:creationId xmlns:a16="http://schemas.microsoft.com/office/drawing/2014/main" id="{530FB508-D603-5D42-9435-A4525B27C694}"/>
              </a:ext>
            </a:extLst>
          </p:cNvPr>
          <p:cNvPicPr>
            <a:picLocks noChangeAspect="1"/>
          </p:cNvPicPr>
          <p:nvPr/>
        </p:nvPicPr>
        <p:blipFill>
          <a:blip r:embed="rId2"/>
          <a:srcRect l="2739" r="8219"/>
          <a:stretch/>
        </p:blipFill>
        <p:spPr>
          <a:xfrm>
            <a:off x="323527" y="1628800"/>
            <a:ext cx="5254503" cy="1944216"/>
          </a:xfrm>
          <a:prstGeom prst="rect">
            <a:avLst/>
          </a:prstGeom>
        </p:spPr>
      </p:pic>
      <p:sp>
        <p:nvSpPr>
          <p:cNvPr id="4" name="TextBox 3">
            <a:extLst>
              <a:ext uri="{FF2B5EF4-FFF2-40B4-BE49-F238E27FC236}">
                <a16:creationId xmlns:a16="http://schemas.microsoft.com/office/drawing/2014/main" id="{2A0BE7F0-B659-90AA-2BD7-7469F96F65C0}"/>
              </a:ext>
            </a:extLst>
          </p:cNvPr>
          <p:cNvSpPr txBox="1"/>
          <p:nvPr/>
        </p:nvSpPr>
        <p:spPr>
          <a:xfrm>
            <a:off x="5724128" y="1951672"/>
            <a:ext cx="2775119" cy="1477328"/>
          </a:xfrm>
          <a:prstGeom prst="rect">
            <a:avLst/>
          </a:prstGeom>
          <a:noFill/>
        </p:spPr>
        <p:txBody>
          <a:bodyPr wrap="none" rtlCol="1">
            <a:spAutoFit/>
          </a:bodyPr>
          <a:lstStyle/>
          <a:p>
            <a:r>
              <a:rPr lang="en-US" dirty="0"/>
              <a:t>New context is inferred if:</a:t>
            </a:r>
          </a:p>
          <a:p>
            <a:pPr marL="285750" indent="-285750">
              <a:buFont typeface="Arial" panose="020B0604020202020204" pitchFamily="34" charset="0"/>
              <a:buChar char="•"/>
            </a:pPr>
            <a:r>
              <a:rPr lang="en-US" dirty="0"/>
              <a:t>The error is large</a:t>
            </a:r>
          </a:p>
          <a:p>
            <a:pPr marL="742950" lvl="1" indent="-285750">
              <a:buFont typeface="Arial" panose="020B0604020202020204" pitchFamily="34" charset="0"/>
              <a:buChar char="•"/>
            </a:pPr>
            <a:r>
              <a:rPr lang="en-US" dirty="0"/>
              <a:t>Cup 3</a:t>
            </a:r>
          </a:p>
          <a:p>
            <a:pPr marL="285750" indent="-285750">
              <a:buFont typeface="Arial" panose="020B0604020202020204" pitchFamily="34" charset="0"/>
              <a:buChar char="•"/>
            </a:pPr>
            <a:r>
              <a:rPr lang="en-US" dirty="0"/>
              <a:t>There is a cue</a:t>
            </a:r>
          </a:p>
          <a:p>
            <a:pPr marL="742950" lvl="1" indent="-285750">
              <a:buFont typeface="Arial" panose="020B0604020202020204" pitchFamily="34" charset="0"/>
              <a:buChar char="•"/>
            </a:pPr>
            <a:r>
              <a:rPr lang="en-US" dirty="0"/>
              <a:t>Sugar bowl</a:t>
            </a:r>
            <a:endParaRPr lang="he-IL" dirty="0"/>
          </a:p>
        </p:txBody>
      </p:sp>
      <p:sp>
        <p:nvSpPr>
          <p:cNvPr id="5" name="TextBox 4">
            <a:extLst>
              <a:ext uri="{FF2B5EF4-FFF2-40B4-BE49-F238E27FC236}">
                <a16:creationId xmlns:a16="http://schemas.microsoft.com/office/drawing/2014/main" id="{CA2A5E61-1C3E-267D-0994-56B1A123A329}"/>
              </a:ext>
            </a:extLst>
          </p:cNvPr>
          <p:cNvSpPr txBox="1"/>
          <p:nvPr/>
        </p:nvSpPr>
        <p:spPr>
          <a:xfrm>
            <a:off x="452224" y="6250685"/>
            <a:ext cx="2121093" cy="369332"/>
          </a:xfrm>
          <a:prstGeom prst="rect">
            <a:avLst/>
          </a:prstGeom>
          <a:noFill/>
        </p:spPr>
        <p:txBody>
          <a:bodyPr wrap="none" rtlCol="1">
            <a:spAutoFit/>
          </a:bodyPr>
          <a:lstStyle/>
          <a:p>
            <a:r>
              <a:rPr lang="en-US" dirty="0"/>
              <a:t>Heald Nature 2021</a:t>
            </a:r>
            <a:endParaRPr lang="he-IL" dirty="0"/>
          </a:p>
        </p:txBody>
      </p:sp>
    </p:spTree>
    <p:extLst>
      <p:ext uri="{BB962C8B-B14F-4D97-AF65-F5344CB8AC3E}">
        <p14:creationId xmlns:p14="http://schemas.microsoft.com/office/powerpoint/2010/main" val="1997116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702E8-4461-073C-0548-6A4F6FD46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25382-BDC8-0DF0-7843-A1F0A3DDDAEA}"/>
              </a:ext>
            </a:extLst>
          </p:cNvPr>
          <p:cNvSpPr>
            <a:spLocks noGrp="1"/>
          </p:cNvSpPr>
          <p:nvPr>
            <p:ph type="title"/>
          </p:nvPr>
        </p:nvSpPr>
        <p:spPr/>
        <p:txBody>
          <a:bodyPr/>
          <a:lstStyle/>
          <a:p>
            <a:r>
              <a:rPr lang="en-US" dirty="0"/>
              <a:t>Inferring context is important</a:t>
            </a:r>
            <a:endParaRPr lang="he-IL" dirty="0"/>
          </a:p>
        </p:txBody>
      </p:sp>
      <p:pic>
        <p:nvPicPr>
          <p:cNvPr id="3" name="Picture 2">
            <a:extLst>
              <a:ext uri="{FF2B5EF4-FFF2-40B4-BE49-F238E27FC236}">
                <a16:creationId xmlns:a16="http://schemas.microsoft.com/office/drawing/2014/main" id="{C7FD036C-BB78-80D0-69B6-F6C1D75025E9}"/>
              </a:ext>
            </a:extLst>
          </p:cNvPr>
          <p:cNvPicPr>
            <a:picLocks noChangeAspect="1"/>
          </p:cNvPicPr>
          <p:nvPr/>
        </p:nvPicPr>
        <p:blipFill>
          <a:blip r:embed="rId2"/>
          <a:srcRect l="2739" r="8219"/>
          <a:stretch/>
        </p:blipFill>
        <p:spPr>
          <a:xfrm>
            <a:off x="323527" y="1628800"/>
            <a:ext cx="5254503" cy="1944216"/>
          </a:xfrm>
          <a:prstGeom prst="rect">
            <a:avLst/>
          </a:prstGeom>
        </p:spPr>
      </p:pic>
      <p:sp>
        <p:nvSpPr>
          <p:cNvPr id="4" name="TextBox 3">
            <a:extLst>
              <a:ext uri="{FF2B5EF4-FFF2-40B4-BE49-F238E27FC236}">
                <a16:creationId xmlns:a16="http://schemas.microsoft.com/office/drawing/2014/main" id="{74A0BB4D-C6FD-481D-DC33-4AF5AB759C4F}"/>
              </a:ext>
            </a:extLst>
          </p:cNvPr>
          <p:cNvSpPr txBox="1"/>
          <p:nvPr/>
        </p:nvSpPr>
        <p:spPr>
          <a:xfrm>
            <a:off x="5695025" y="4094492"/>
            <a:ext cx="3125449" cy="646331"/>
          </a:xfrm>
          <a:prstGeom prst="rect">
            <a:avLst/>
          </a:prstGeom>
          <a:noFill/>
        </p:spPr>
        <p:txBody>
          <a:bodyPr wrap="square" rtlCol="1">
            <a:spAutoFit/>
          </a:bodyPr>
          <a:lstStyle/>
          <a:p>
            <a:r>
              <a:rPr lang="en-US" dirty="0"/>
              <a:t>Contexts can combine according to probability</a:t>
            </a:r>
            <a:endParaRPr lang="he-IL" dirty="0"/>
          </a:p>
        </p:txBody>
      </p:sp>
      <p:pic>
        <p:nvPicPr>
          <p:cNvPr id="5" name="Picture 4">
            <a:extLst>
              <a:ext uri="{FF2B5EF4-FFF2-40B4-BE49-F238E27FC236}">
                <a16:creationId xmlns:a16="http://schemas.microsoft.com/office/drawing/2014/main" id="{5F55D4D6-E9DE-3770-C442-4A294BA35C46}"/>
              </a:ext>
            </a:extLst>
          </p:cNvPr>
          <p:cNvPicPr>
            <a:picLocks noChangeAspect="1"/>
          </p:cNvPicPr>
          <p:nvPr/>
        </p:nvPicPr>
        <p:blipFill>
          <a:blip r:embed="rId3"/>
          <a:stretch>
            <a:fillRect/>
          </a:stretch>
        </p:blipFill>
        <p:spPr>
          <a:xfrm>
            <a:off x="323526" y="3861048"/>
            <a:ext cx="5341391" cy="1944216"/>
          </a:xfrm>
          <a:prstGeom prst="rect">
            <a:avLst/>
          </a:prstGeom>
        </p:spPr>
      </p:pic>
      <p:sp>
        <p:nvSpPr>
          <p:cNvPr id="6" name="TextBox 5">
            <a:extLst>
              <a:ext uri="{FF2B5EF4-FFF2-40B4-BE49-F238E27FC236}">
                <a16:creationId xmlns:a16="http://schemas.microsoft.com/office/drawing/2014/main" id="{2F22F82C-2379-6FF3-3E5A-EA742C421CEC}"/>
              </a:ext>
            </a:extLst>
          </p:cNvPr>
          <p:cNvSpPr txBox="1"/>
          <p:nvPr/>
        </p:nvSpPr>
        <p:spPr>
          <a:xfrm>
            <a:off x="452224" y="6250685"/>
            <a:ext cx="2121093" cy="369332"/>
          </a:xfrm>
          <a:prstGeom prst="rect">
            <a:avLst/>
          </a:prstGeom>
          <a:noFill/>
        </p:spPr>
        <p:txBody>
          <a:bodyPr wrap="none" rtlCol="1">
            <a:spAutoFit/>
          </a:bodyPr>
          <a:lstStyle/>
          <a:p>
            <a:r>
              <a:rPr lang="en-US" dirty="0"/>
              <a:t>Heald Nature 2021</a:t>
            </a:r>
            <a:endParaRPr lang="he-IL" dirty="0"/>
          </a:p>
        </p:txBody>
      </p:sp>
    </p:spTree>
    <p:extLst>
      <p:ext uri="{BB962C8B-B14F-4D97-AF65-F5344CB8AC3E}">
        <p14:creationId xmlns:p14="http://schemas.microsoft.com/office/powerpoint/2010/main" val="4131638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C3DA-C03F-4541-515E-48100094CAC9}"/>
              </a:ext>
            </a:extLst>
          </p:cNvPr>
          <p:cNvSpPr>
            <a:spLocks noGrp="1"/>
          </p:cNvSpPr>
          <p:nvPr>
            <p:ph type="title"/>
          </p:nvPr>
        </p:nvSpPr>
        <p:spPr/>
        <p:txBody>
          <a:bodyPr/>
          <a:lstStyle/>
          <a:p>
            <a:r>
              <a:rPr lang="en-US" dirty="0"/>
              <a:t>In class project</a:t>
            </a:r>
            <a:endParaRPr lang="he-IL" dirty="0"/>
          </a:p>
        </p:txBody>
      </p:sp>
      <p:sp>
        <p:nvSpPr>
          <p:cNvPr id="5" name="Content Placeholder 4">
            <a:extLst>
              <a:ext uri="{FF2B5EF4-FFF2-40B4-BE49-F238E27FC236}">
                <a16:creationId xmlns:a16="http://schemas.microsoft.com/office/drawing/2014/main" id="{D78CE17B-0C79-3067-9B2F-4A4018FAFF82}"/>
              </a:ext>
            </a:extLst>
          </p:cNvPr>
          <p:cNvSpPr>
            <a:spLocks noGrp="1"/>
          </p:cNvSpPr>
          <p:nvPr>
            <p:ph idx="1"/>
          </p:nvPr>
        </p:nvSpPr>
        <p:spPr>
          <a:xfrm>
            <a:off x="457200" y="1600201"/>
            <a:ext cx="8229600" cy="1396752"/>
          </a:xfrm>
        </p:spPr>
        <p:txBody>
          <a:bodyPr/>
          <a:lstStyle/>
          <a:p>
            <a:r>
              <a:rPr lang="en-US" sz="2800" dirty="0"/>
              <a:t>Use the equations for the single state model </a:t>
            </a:r>
          </a:p>
          <a:p>
            <a:pPr lvl="1"/>
            <a:r>
              <a:rPr lang="en-US" sz="2400" dirty="0"/>
              <a:t>Generate data </a:t>
            </a:r>
          </a:p>
          <a:p>
            <a:pPr lvl="2"/>
            <a:r>
              <a:rPr lang="en-US" sz="2000" dirty="0"/>
              <a:t>Demonstrate no savings</a:t>
            </a:r>
            <a:endParaRPr lang="he-IL" sz="2000" dirty="0"/>
          </a:p>
        </p:txBody>
      </p:sp>
      <p:pic>
        <p:nvPicPr>
          <p:cNvPr id="3" name="Picture 2">
            <a:extLst>
              <a:ext uri="{FF2B5EF4-FFF2-40B4-BE49-F238E27FC236}">
                <a16:creationId xmlns:a16="http://schemas.microsoft.com/office/drawing/2014/main" id="{9A579F69-2D55-D724-818A-F3843694EE07}"/>
              </a:ext>
            </a:extLst>
          </p:cNvPr>
          <p:cNvPicPr>
            <a:picLocks noChangeAspect="1"/>
          </p:cNvPicPr>
          <p:nvPr/>
        </p:nvPicPr>
        <p:blipFill>
          <a:blip r:embed="rId2"/>
          <a:stretch>
            <a:fillRect/>
          </a:stretch>
        </p:blipFill>
        <p:spPr>
          <a:xfrm>
            <a:off x="5691017" y="3501194"/>
            <a:ext cx="2953866" cy="3240174"/>
          </a:xfrm>
          <a:prstGeom prst="rect">
            <a:avLst/>
          </a:prstGeom>
        </p:spPr>
      </p:pic>
      <p:graphicFrame>
        <p:nvGraphicFramePr>
          <p:cNvPr id="4" name="Object 3">
            <a:extLst>
              <a:ext uri="{FF2B5EF4-FFF2-40B4-BE49-F238E27FC236}">
                <a16:creationId xmlns:a16="http://schemas.microsoft.com/office/drawing/2014/main" id="{6B641D39-104E-86D3-2991-49699079BF49}"/>
              </a:ext>
            </a:extLst>
          </p:cNvPr>
          <p:cNvGraphicFramePr>
            <a:graphicFrameLocks noChangeAspect="1"/>
          </p:cNvGraphicFramePr>
          <p:nvPr>
            <p:extLst>
              <p:ext uri="{D42A27DB-BD31-4B8C-83A1-F6EECF244321}">
                <p14:modId xmlns:p14="http://schemas.microsoft.com/office/powerpoint/2010/main" val="3016017072"/>
              </p:ext>
            </p:extLst>
          </p:nvPr>
        </p:nvGraphicFramePr>
        <p:xfrm>
          <a:off x="822030" y="3501194"/>
          <a:ext cx="3481387" cy="1309687"/>
        </p:xfrm>
        <a:graphic>
          <a:graphicData uri="http://schemas.openxmlformats.org/presentationml/2006/ole">
            <mc:AlternateContent xmlns:mc="http://schemas.openxmlformats.org/markup-compatibility/2006">
              <mc:Choice xmlns:v="urn:schemas-microsoft-com:vml" Requires="v">
                <p:oleObj name="Equation" r:id="rId3" imgW="3481028" imgH="1309395" progId="Equation.DSMT4">
                  <p:embed/>
                </p:oleObj>
              </mc:Choice>
              <mc:Fallback>
                <p:oleObj name="Equation" r:id="rId3" imgW="3481028" imgH="1309395" progId="Equation.DSMT4">
                  <p:embed/>
                  <p:pic>
                    <p:nvPicPr>
                      <p:cNvPr id="4" name="Object 3">
                        <a:extLst>
                          <a:ext uri="{FF2B5EF4-FFF2-40B4-BE49-F238E27FC236}">
                            <a16:creationId xmlns:a16="http://schemas.microsoft.com/office/drawing/2014/main" id="{6B641D39-104E-86D3-2991-49699079BF49}"/>
                          </a:ext>
                        </a:extLst>
                      </p:cNvPr>
                      <p:cNvPicPr/>
                      <p:nvPr/>
                    </p:nvPicPr>
                    <p:blipFill>
                      <a:blip r:embed="rId4"/>
                      <a:stretch>
                        <a:fillRect/>
                      </a:stretch>
                    </p:blipFill>
                    <p:spPr>
                      <a:xfrm>
                        <a:off x="822030" y="3501194"/>
                        <a:ext cx="3481387" cy="13096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BA4E5EA3-81AB-74ED-349C-F4E8EA40C7CA}"/>
              </a:ext>
            </a:extLst>
          </p:cNvPr>
          <p:cNvGraphicFramePr>
            <a:graphicFrameLocks noChangeAspect="1"/>
          </p:cNvGraphicFramePr>
          <p:nvPr>
            <p:extLst>
              <p:ext uri="{D42A27DB-BD31-4B8C-83A1-F6EECF244321}">
                <p14:modId xmlns:p14="http://schemas.microsoft.com/office/powerpoint/2010/main" val="384856800"/>
              </p:ext>
            </p:extLst>
          </p:nvPr>
        </p:nvGraphicFramePr>
        <p:xfrm>
          <a:off x="1402265" y="4752700"/>
          <a:ext cx="1584176" cy="505099"/>
        </p:xfrm>
        <a:graphic>
          <a:graphicData uri="http://schemas.openxmlformats.org/presentationml/2006/ole">
            <mc:AlternateContent xmlns:mc="http://schemas.openxmlformats.org/markup-compatibility/2006">
              <mc:Choice xmlns:v="urn:schemas-microsoft-com:vml" Requires="v">
                <p:oleObj name="Equation" r:id="rId5" imgW="876240" imgH="279360" progId="Equation.DSMT4">
                  <p:embed/>
                </p:oleObj>
              </mc:Choice>
              <mc:Fallback>
                <p:oleObj name="Equation" r:id="rId5" imgW="876240" imgH="279360" progId="Equation.DSMT4">
                  <p:embed/>
                  <p:pic>
                    <p:nvPicPr>
                      <p:cNvPr id="6" name="Object 5">
                        <a:extLst>
                          <a:ext uri="{FF2B5EF4-FFF2-40B4-BE49-F238E27FC236}">
                            <a16:creationId xmlns:a16="http://schemas.microsoft.com/office/drawing/2014/main" id="{BA4E5EA3-81AB-74ED-349C-F4E8EA40C7CA}"/>
                          </a:ext>
                        </a:extLst>
                      </p:cNvPr>
                      <p:cNvPicPr/>
                      <p:nvPr/>
                    </p:nvPicPr>
                    <p:blipFill>
                      <a:blip r:embed="rId6"/>
                      <a:stretch>
                        <a:fillRect/>
                      </a:stretch>
                    </p:blipFill>
                    <p:spPr>
                      <a:xfrm>
                        <a:off x="1402265" y="4752700"/>
                        <a:ext cx="1584176" cy="505099"/>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2326CDB4-9DA0-AE81-1389-78BF9CDDA8D3}"/>
              </a:ext>
            </a:extLst>
          </p:cNvPr>
          <p:cNvGraphicFramePr>
            <a:graphicFrameLocks noChangeAspect="1"/>
          </p:cNvGraphicFramePr>
          <p:nvPr>
            <p:extLst>
              <p:ext uri="{D42A27DB-BD31-4B8C-83A1-F6EECF244321}">
                <p14:modId xmlns:p14="http://schemas.microsoft.com/office/powerpoint/2010/main" val="4126111767"/>
              </p:ext>
            </p:extLst>
          </p:nvPr>
        </p:nvGraphicFramePr>
        <p:xfrm>
          <a:off x="1382846" y="5221845"/>
          <a:ext cx="1500049" cy="454560"/>
        </p:xfrm>
        <a:graphic>
          <a:graphicData uri="http://schemas.openxmlformats.org/presentationml/2006/ole">
            <mc:AlternateContent xmlns:mc="http://schemas.openxmlformats.org/markup-compatibility/2006">
              <mc:Choice xmlns:v="urn:schemas-microsoft-com:vml" Requires="v">
                <p:oleObj name="Equation" r:id="rId7" imgW="838080" imgH="253800" progId="Equation.DSMT4">
                  <p:embed/>
                </p:oleObj>
              </mc:Choice>
              <mc:Fallback>
                <p:oleObj name="Equation" r:id="rId7" imgW="838080" imgH="253800" progId="Equation.DSMT4">
                  <p:embed/>
                  <p:pic>
                    <p:nvPicPr>
                      <p:cNvPr id="7" name="Object 6">
                        <a:extLst>
                          <a:ext uri="{FF2B5EF4-FFF2-40B4-BE49-F238E27FC236}">
                            <a16:creationId xmlns:a16="http://schemas.microsoft.com/office/drawing/2014/main" id="{2326CDB4-9DA0-AE81-1389-78BF9CDDA8D3}"/>
                          </a:ext>
                        </a:extLst>
                      </p:cNvPr>
                      <p:cNvPicPr/>
                      <p:nvPr/>
                    </p:nvPicPr>
                    <p:blipFill>
                      <a:blip r:embed="rId8"/>
                      <a:stretch>
                        <a:fillRect/>
                      </a:stretch>
                    </p:blipFill>
                    <p:spPr>
                      <a:xfrm>
                        <a:off x="1382846" y="5221845"/>
                        <a:ext cx="1500049" cy="454560"/>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C5E0C8B-325E-0258-A87D-0CE739D06E6D}"/>
                  </a:ext>
                </a:extLst>
              </p:cNvPr>
              <p:cNvSpPr txBox="1"/>
              <p:nvPr/>
            </p:nvSpPr>
            <p:spPr>
              <a:xfrm>
                <a:off x="611560" y="5733256"/>
                <a:ext cx="4824536" cy="646331"/>
              </a:xfrm>
              <a:prstGeom prst="rect">
                <a:avLst/>
              </a:prstGeom>
              <a:noFill/>
            </p:spPr>
            <p:txBody>
              <a:bodyPr wrap="square" rtlCol="1">
                <a:spAutoFit/>
              </a:bodyPr>
              <a:lstStyle/>
              <a:p>
                <a:r>
                  <a:rPr lang="en-US" dirty="0"/>
                  <a:t>Must choose values for A, B,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𝑖</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σ</m:t>
                        </m:r>
                      </m:e>
                      <m:sub>
                        <m:r>
                          <a:rPr lang="en-US" b="0" i="1" smtClean="0">
                            <a:latin typeface="Cambria Math" panose="02040503050406030204" pitchFamily="18" charset="0"/>
                          </a:rPr>
                          <m:t>𝜖</m:t>
                        </m:r>
                      </m:sub>
                    </m:sSub>
                  </m:oMath>
                </a14:m>
                <a:endParaRPr lang="en-US" b="0" dirty="0"/>
              </a:p>
              <a:p>
                <a:r>
                  <a:rPr lang="en-US" dirty="0"/>
                  <a:t>Must choose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d>
                  </m:oMath>
                </a14:m>
                <a:r>
                  <a:rPr lang="en-US" b="0"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b="0" dirty="0"/>
              </a:p>
            </p:txBody>
          </p:sp>
        </mc:Choice>
        <mc:Fallback>
          <p:sp>
            <p:nvSpPr>
              <p:cNvPr id="8" name="TextBox 7">
                <a:extLst>
                  <a:ext uri="{FF2B5EF4-FFF2-40B4-BE49-F238E27FC236}">
                    <a16:creationId xmlns:a16="http://schemas.microsoft.com/office/drawing/2014/main" id="{6C5E0C8B-325E-0258-A87D-0CE739D06E6D}"/>
                  </a:ext>
                </a:extLst>
              </p:cNvPr>
              <p:cNvSpPr txBox="1">
                <a:spLocks noRot="1" noChangeAspect="1" noMove="1" noResize="1" noEditPoints="1" noAdjustHandles="1" noChangeArrowheads="1" noChangeShapeType="1" noTextEdit="1"/>
              </p:cNvSpPr>
              <p:nvPr/>
            </p:nvSpPr>
            <p:spPr>
              <a:xfrm>
                <a:off x="611560" y="5733256"/>
                <a:ext cx="4824536" cy="646331"/>
              </a:xfrm>
              <a:prstGeom prst="rect">
                <a:avLst/>
              </a:prstGeom>
              <a:blipFill>
                <a:blip r:embed="rId9"/>
                <a:stretch>
                  <a:fillRect l="-1010" t="-4673" b="-13084"/>
                </a:stretch>
              </a:blipFill>
            </p:spPr>
            <p:txBody>
              <a:bodyPr/>
              <a:lstStyle/>
              <a:p>
                <a:r>
                  <a:rPr lang="he-IL">
                    <a:noFill/>
                  </a:rPr>
                  <a:t> </a:t>
                </a:r>
              </a:p>
            </p:txBody>
          </p:sp>
        </mc:Fallback>
      </mc:AlternateContent>
      <p:sp>
        <p:nvSpPr>
          <p:cNvPr id="9" name="TextBox 8">
            <a:extLst>
              <a:ext uri="{FF2B5EF4-FFF2-40B4-BE49-F238E27FC236}">
                <a16:creationId xmlns:a16="http://schemas.microsoft.com/office/drawing/2014/main" id="{CF412125-05F3-90A5-3B72-DB3888D9EDB6}"/>
              </a:ext>
            </a:extLst>
          </p:cNvPr>
          <p:cNvSpPr txBox="1"/>
          <p:nvPr/>
        </p:nvSpPr>
        <p:spPr>
          <a:xfrm>
            <a:off x="5907810" y="2810184"/>
            <a:ext cx="2520280" cy="646331"/>
          </a:xfrm>
          <a:prstGeom prst="rect">
            <a:avLst/>
          </a:prstGeom>
          <a:noFill/>
        </p:spPr>
        <p:txBody>
          <a:bodyPr wrap="square" rtlCol="1">
            <a:spAutoFit/>
          </a:bodyPr>
          <a:lstStyle/>
          <a:p>
            <a:r>
              <a:rPr lang="en-US" dirty="0"/>
              <a:t>This has no noise</a:t>
            </a:r>
          </a:p>
          <a:p>
            <a:r>
              <a:rPr lang="en-US" dirty="0"/>
              <a:t>Good place to start</a:t>
            </a:r>
            <a:endParaRPr lang="he-IL" dirty="0"/>
          </a:p>
        </p:txBody>
      </p:sp>
    </p:spTree>
    <p:extLst>
      <p:ext uri="{BB962C8B-B14F-4D97-AF65-F5344CB8AC3E}">
        <p14:creationId xmlns:p14="http://schemas.microsoft.com/office/powerpoint/2010/main" val="188067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0127-CAD0-AFC8-A672-B46C8F6F6897}"/>
              </a:ext>
            </a:extLst>
          </p:cNvPr>
          <p:cNvSpPr>
            <a:spLocks noGrp="1"/>
          </p:cNvSpPr>
          <p:nvPr>
            <p:ph type="title"/>
          </p:nvPr>
        </p:nvSpPr>
        <p:spPr/>
        <p:txBody>
          <a:bodyPr/>
          <a:lstStyle/>
          <a:p>
            <a:r>
              <a:rPr lang="en-US" dirty="0"/>
              <a:t>If there’s time</a:t>
            </a:r>
            <a:endParaRPr lang="he-IL" dirty="0"/>
          </a:p>
        </p:txBody>
      </p:sp>
      <p:sp>
        <p:nvSpPr>
          <p:cNvPr id="3" name="Content Placeholder 2">
            <a:extLst>
              <a:ext uri="{FF2B5EF4-FFF2-40B4-BE49-F238E27FC236}">
                <a16:creationId xmlns:a16="http://schemas.microsoft.com/office/drawing/2014/main" id="{A8300380-0F0F-00B4-E51A-86C4997511FA}"/>
              </a:ext>
            </a:extLst>
          </p:cNvPr>
          <p:cNvSpPr>
            <a:spLocks noGrp="1"/>
          </p:cNvSpPr>
          <p:nvPr>
            <p:ph idx="1"/>
          </p:nvPr>
        </p:nvSpPr>
        <p:spPr>
          <a:xfrm>
            <a:off x="458007" y="1417638"/>
            <a:ext cx="8229600" cy="1143001"/>
          </a:xfrm>
        </p:spPr>
        <p:txBody>
          <a:bodyPr/>
          <a:lstStyle/>
          <a:p>
            <a:r>
              <a:rPr lang="en-US" dirty="0"/>
              <a:t>Expand equations to two state model</a:t>
            </a:r>
          </a:p>
          <a:p>
            <a:r>
              <a:rPr lang="en-US"/>
              <a:t>Demonstrate savings</a:t>
            </a:r>
            <a:endParaRPr lang="he-IL" dirty="0"/>
          </a:p>
        </p:txBody>
      </p:sp>
      <p:graphicFrame>
        <p:nvGraphicFramePr>
          <p:cNvPr id="4" name="Object 3">
            <a:extLst>
              <a:ext uri="{FF2B5EF4-FFF2-40B4-BE49-F238E27FC236}">
                <a16:creationId xmlns:a16="http://schemas.microsoft.com/office/drawing/2014/main" id="{8819FB2C-A1B8-FA37-2CD8-36338BE6F3B5}"/>
              </a:ext>
            </a:extLst>
          </p:cNvPr>
          <p:cNvGraphicFramePr>
            <a:graphicFrameLocks noChangeAspect="1"/>
          </p:cNvGraphicFramePr>
          <p:nvPr>
            <p:extLst>
              <p:ext uri="{D42A27DB-BD31-4B8C-83A1-F6EECF244321}">
                <p14:modId xmlns:p14="http://schemas.microsoft.com/office/powerpoint/2010/main" val="3183457321"/>
              </p:ext>
            </p:extLst>
          </p:nvPr>
        </p:nvGraphicFramePr>
        <p:xfrm>
          <a:off x="539552" y="3547204"/>
          <a:ext cx="3037782" cy="1710596"/>
        </p:xfrm>
        <a:graphic>
          <a:graphicData uri="http://schemas.openxmlformats.org/presentationml/2006/ole">
            <mc:AlternateContent xmlns:mc="http://schemas.openxmlformats.org/markup-compatibility/2006">
              <mc:Choice xmlns:v="urn:schemas-microsoft-com:vml" Requires="v">
                <p:oleObj name="Equation" r:id="rId2" imgW="1307880" imgH="736560" progId="Equation.DSMT4">
                  <p:embed/>
                </p:oleObj>
              </mc:Choice>
              <mc:Fallback>
                <p:oleObj name="Equation" r:id="rId2" imgW="1307880" imgH="736560" progId="Equation.DSMT4">
                  <p:embed/>
                  <p:pic>
                    <p:nvPicPr>
                      <p:cNvPr id="4" name="Object 3">
                        <a:extLst>
                          <a:ext uri="{FF2B5EF4-FFF2-40B4-BE49-F238E27FC236}">
                            <a16:creationId xmlns:a16="http://schemas.microsoft.com/office/drawing/2014/main" id="{8819FB2C-A1B8-FA37-2CD8-36338BE6F3B5}"/>
                          </a:ext>
                        </a:extLst>
                      </p:cNvPr>
                      <p:cNvPicPr/>
                      <p:nvPr/>
                    </p:nvPicPr>
                    <p:blipFill>
                      <a:blip r:embed="rId3"/>
                      <a:stretch>
                        <a:fillRect/>
                      </a:stretch>
                    </p:blipFill>
                    <p:spPr>
                      <a:xfrm>
                        <a:off x="539552" y="3547204"/>
                        <a:ext cx="3037782" cy="1710596"/>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7CF5A1CC-FBCB-1BB6-E081-33137BD4E4A6}"/>
              </a:ext>
            </a:extLst>
          </p:cNvPr>
          <p:cNvPicPr>
            <a:picLocks noChangeAspect="1"/>
          </p:cNvPicPr>
          <p:nvPr/>
        </p:nvPicPr>
        <p:blipFill>
          <a:blip r:embed="rId4"/>
          <a:stretch>
            <a:fillRect/>
          </a:stretch>
        </p:blipFill>
        <p:spPr>
          <a:xfrm>
            <a:off x="5307365" y="2743201"/>
            <a:ext cx="3349848" cy="3528392"/>
          </a:xfrm>
          <a:prstGeom prst="rect">
            <a:avLst/>
          </a:prstGeom>
        </p:spPr>
      </p:pic>
    </p:spTree>
    <p:extLst>
      <p:ext uri="{BB962C8B-B14F-4D97-AF65-F5344CB8AC3E}">
        <p14:creationId xmlns:p14="http://schemas.microsoft.com/office/powerpoint/2010/main" val="140476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A6DE4-F0AC-472C-940E-A84D780E723E}"/>
              </a:ext>
            </a:extLst>
          </p:cNvPr>
          <p:cNvSpPr>
            <a:spLocks noGrp="1"/>
          </p:cNvSpPr>
          <p:nvPr>
            <p:ph type="title"/>
          </p:nvPr>
        </p:nvSpPr>
        <p:spPr>
          <a:xfrm>
            <a:off x="457200" y="274638"/>
            <a:ext cx="6779096" cy="738475"/>
          </a:xfrm>
        </p:spPr>
        <p:txBody>
          <a:bodyPr/>
          <a:lstStyle/>
          <a:p>
            <a:r>
              <a:rPr lang="en-US" dirty="0"/>
              <a:t>Saccade adaptation</a:t>
            </a:r>
            <a:endParaRPr lang="en-IL" dirty="0"/>
          </a:p>
        </p:txBody>
      </p:sp>
      <p:sp>
        <p:nvSpPr>
          <p:cNvPr id="3" name="Content Placeholder 2">
            <a:extLst>
              <a:ext uri="{FF2B5EF4-FFF2-40B4-BE49-F238E27FC236}">
                <a16:creationId xmlns:a16="http://schemas.microsoft.com/office/drawing/2014/main" id="{B7AA3762-2907-407E-B53D-E2A4BEDE799A}"/>
              </a:ext>
            </a:extLst>
          </p:cNvPr>
          <p:cNvSpPr>
            <a:spLocks noGrp="1"/>
          </p:cNvSpPr>
          <p:nvPr>
            <p:ph idx="1"/>
          </p:nvPr>
        </p:nvSpPr>
        <p:spPr>
          <a:xfrm>
            <a:off x="457200" y="1600200"/>
            <a:ext cx="4258816" cy="4525963"/>
          </a:xfrm>
        </p:spPr>
        <p:txBody>
          <a:bodyPr/>
          <a:lstStyle/>
          <a:p>
            <a:r>
              <a:rPr lang="en-US" sz="2800" dirty="0"/>
              <a:t>Saccade blindness</a:t>
            </a:r>
          </a:p>
          <a:p>
            <a:r>
              <a:rPr lang="en-US" sz="2800" dirty="0"/>
              <a:t>Target jump during saccade</a:t>
            </a:r>
          </a:p>
          <a:p>
            <a:r>
              <a:rPr lang="en-US" sz="2800" dirty="0"/>
              <a:t>Adaptation</a:t>
            </a:r>
          </a:p>
          <a:p>
            <a:endParaRPr lang="en-IL" sz="2800" dirty="0"/>
          </a:p>
        </p:txBody>
      </p:sp>
      <p:pic>
        <p:nvPicPr>
          <p:cNvPr id="4" name="Picture 3">
            <a:extLst>
              <a:ext uri="{FF2B5EF4-FFF2-40B4-BE49-F238E27FC236}">
                <a16:creationId xmlns:a16="http://schemas.microsoft.com/office/drawing/2014/main" id="{15E148BD-251E-4CD4-965B-DE01ED8C79FA}"/>
              </a:ext>
            </a:extLst>
          </p:cNvPr>
          <p:cNvPicPr>
            <a:picLocks noChangeAspect="1"/>
          </p:cNvPicPr>
          <p:nvPr/>
        </p:nvPicPr>
        <p:blipFill>
          <a:blip r:embed="rId2"/>
          <a:stretch>
            <a:fillRect/>
          </a:stretch>
        </p:blipFill>
        <p:spPr>
          <a:xfrm>
            <a:off x="3923928" y="2060848"/>
            <a:ext cx="5002933" cy="3978842"/>
          </a:xfrm>
          <a:prstGeom prst="rect">
            <a:avLst/>
          </a:prstGeom>
        </p:spPr>
      </p:pic>
      <p:sp>
        <p:nvSpPr>
          <p:cNvPr id="6" name="TextBox 5">
            <a:extLst>
              <a:ext uri="{FF2B5EF4-FFF2-40B4-BE49-F238E27FC236}">
                <a16:creationId xmlns:a16="http://schemas.microsoft.com/office/drawing/2014/main" id="{FAEB6E62-CB8B-45E0-BFDF-9AEFB1D9FBC4}"/>
              </a:ext>
            </a:extLst>
          </p:cNvPr>
          <p:cNvSpPr txBox="1"/>
          <p:nvPr/>
        </p:nvSpPr>
        <p:spPr>
          <a:xfrm>
            <a:off x="457200" y="6234576"/>
            <a:ext cx="6779096" cy="369332"/>
          </a:xfrm>
          <a:prstGeom prst="rect">
            <a:avLst/>
          </a:prstGeom>
          <a:noFill/>
        </p:spPr>
        <p:txBody>
          <a:bodyPr wrap="square" rtlCol="0">
            <a:spAutoFit/>
          </a:bodyPr>
          <a:lstStyle/>
          <a:p>
            <a:r>
              <a:rPr lang="en-US" dirty="0"/>
              <a:t>Herman </a:t>
            </a:r>
            <a:r>
              <a:rPr lang="en-US" i="1" dirty="0"/>
              <a:t>Exp Eye Res</a:t>
            </a:r>
            <a:r>
              <a:rPr lang="en-US" dirty="0"/>
              <a:t> 2013 doi:10.1016/j.exer.2013.04.001</a:t>
            </a:r>
            <a:endParaRPr lang="en-IL" dirty="0"/>
          </a:p>
        </p:txBody>
      </p:sp>
    </p:spTree>
    <p:extLst>
      <p:ext uri="{BB962C8B-B14F-4D97-AF65-F5344CB8AC3E}">
        <p14:creationId xmlns:p14="http://schemas.microsoft.com/office/powerpoint/2010/main" val="302852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E42C-5D40-411D-830A-DC88F04171A0}"/>
              </a:ext>
            </a:extLst>
          </p:cNvPr>
          <p:cNvSpPr>
            <a:spLocks noGrp="1"/>
          </p:cNvSpPr>
          <p:nvPr>
            <p:ph type="title"/>
          </p:nvPr>
        </p:nvSpPr>
        <p:spPr/>
        <p:txBody>
          <a:bodyPr/>
          <a:lstStyle/>
          <a:p>
            <a:r>
              <a:rPr lang="en-US"/>
              <a:t>Savings </a:t>
            </a:r>
            <a:r>
              <a:rPr lang="en-US" dirty="0"/>
              <a:t>in saccade adaptation</a:t>
            </a:r>
            <a:endParaRPr lang="en-IL" dirty="0"/>
          </a:p>
        </p:txBody>
      </p:sp>
      <p:sp>
        <p:nvSpPr>
          <p:cNvPr id="3" name="Content Placeholder 2">
            <a:extLst>
              <a:ext uri="{FF2B5EF4-FFF2-40B4-BE49-F238E27FC236}">
                <a16:creationId xmlns:a16="http://schemas.microsoft.com/office/drawing/2014/main" id="{BC478179-1637-4C01-B63B-85CE394F4DFB}"/>
              </a:ext>
            </a:extLst>
          </p:cNvPr>
          <p:cNvSpPr>
            <a:spLocks noGrp="1"/>
          </p:cNvSpPr>
          <p:nvPr>
            <p:ph idx="1"/>
          </p:nvPr>
        </p:nvSpPr>
        <p:spPr>
          <a:xfrm>
            <a:off x="457200" y="1600201"/>
            <a:ext cx="4474840" cy="4205064"/>
          </a:xfrm>
        </p:spPr>
        <p:txBody>
          <a:bodyPr/>
          <a:lstStyle/>
          <a:p>
            <a:r>
              <a:rPr lang="en-US" dirty="0"/>
              <a:t>More rapid re-learning</a:t>
            </a:r>
          </a:p>
          <a:p>
            <a:r>
              <a:rPr lang="en-US" dirty="0"/>
              <a:t>Widespread learning phenomenon</a:t>
            </a:r>
          </a:p>
        </p:txBody>
      </p:sp>
      <p:pic>
        <p:nvPicPr>
          <p:cNvPr id="4" name="Picture 3">
            <a:extLst>
              <a:ext uri="{FF2B5EF4-FFF2-40B4-BE49-F238E27FC236}">
                <a16:creationId xmlns:a16="http://schemas.microsoft.com/office/drawing/2014/main" id="{500025E5-168A-4AD3-9E87-808DEFB24372}"/>
              </a:ext>
            </a:extLst>
          </p:cNvPr>
          <p:cNvPicPr>
            <a:picLocks noChangeAspect="1"/>
          </p:cNvPicPr>
          <p:nvPr/>
        </p:nvPicPr>
        <p:blipFill>
          <a:blip r:embed="rId2"/>
          <a:stretch>
            <a:fillRect/>
          </a:stretch>
        </p:blipFill>
        <p:spPr>
          <a:xfrm>
            <a:off x="5012565" y="1657259"/>
            <a:ext cx="3781377" cy="3139893"/>
          </a:xfrm>
          <a:prstGeom prst="rect">
            <a:avLst/>
          </a:prstGeom>
        </p:spPr>
      </p:pic>
      <p:sp>
        <p:nvSpPr>
          <p:cNvPr id="5" name="TextBox 4">
            <a:extLst>
              <a:ext uri="{FF2B5EF4-FFF2-40B4-BE49-F238E27FC236}">
                <a16:creationId xmlns:a16="http://schemas.microsoft.com/office/drawing/2014/main" id="{EB764A00-7064-45A0-BE11-B46E40A4EEDB}"/>
              </a:ext>
            </a:extLst>
          </p:cNvPr>
          <p:cNvSpPr txBox="1"/>
          <p:nvPr/>
        </p:nvSpPr>
        <p:spPr>
          <a:xfrm>
            <a:off x="457200" y="6234576"/>
            <a:ext cx="6779096" cy="369332"/>
          </a:xfrm>
          <a:prstGeom prst="rect">
            <a:avLst/>
          </a:prstGeom>
          <a:noFill/>
        </p:spPr>
        <p:txBody>
          <a:bodyPr wrap="square" rtlCol="0">
            <a:spAutoFit/>
          </a:bodyPr>
          <a:lstStyle/>
          <a:p>
            <a:r>
              <a:rPr lang="en-US" dirty="0"/>
              <a:t>Kojima </a:t>
            </a:r>
            <a:r>
              <a:rPr lang="en-US" i="1" dirty="0"/>
              <a:t>J </a:t>
            </a:r>
            <a:r>
              <a:rPr lang="en-US" i="1" dirty="0" err="1"/>
              <a:t>Neurosci</a:t>
            </a:r>
            <a:r>
              <a:rPr lang="en-US" dirty="0"/>
              <a:t> 2004 doi:10.1523/JNEUROSCI.1741-04.2004</a:t>
            </a:r>
            <a:endParaRPr lang="en-IL" dirty="0"/>
          </a:p>
        </p:txBody>
      </p:sp>
    </p:spTree>
    <p:extLst>
      <p:ext uri="{BB962C8B-B14F-4D97-AF65-F5344CB8AC3E}">
        <p14:creationId xmlns:p14="http://schemas.microsoft.com/office/powerpoint/2010/main" val="1956361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E42C-5D40-411D-830A-DC88F04171A0}"/>
              </a:ext>
            </a:extLst>
          </p:cNvPr>
          <p:cNvSpPr>
            <a:spLocks noGrp="1"/>
          </p:cNvSpPr>
          <p:nvPr>
            <p:ph type="title"/>
          </p:nvPr>
        </p:nvSpPr>
        <p:spPr/>
        <p:txBody>
          <a:bodyPr/>
          <a:lstStyle/>
          <a:p>
            <a:r>
              <a:rPr lang="en-US" dirty="0"/>
              <a:t>Savings can’t be explained by one state model</a:t>
            </a:r>
            <a:endParaRPr lang="en-IL" dirty="0"/>
          </a:p>
        </p:txBody>
      </p:sp>
      <p:sp>
        <p:nvSpPr>
          <p:cNvPr id="3" name="Content Placeholder 2">
            <a:extLst>
              <a:ext uri="{FF2B5EF4-FFF2-40B4-BE49-F238E27FC236}">
                <a16:creationId xmlns:a16="http://schemas.microsoft.com/office/drawing/2014/main" id="{BC478179-1637-4C01-B63B-85CE394F4DFB}"/>
              </a:ext>
            </a:extLst>
          </p:cNvPr>
          <p:cNvSpPr>
            <a:spLocks noGrp="1"/>
          </p:cNvSpPr>
          <p:nvPr>
            <p:ph idx="1"/>
          </p:nvPr>
        </p:nvSpPr>
        <p:spPr>
          <a:xfrm>
            <a:off x="457200" y="1600201"/>
            <a:ext cx="4474840" cy="4205064"/>
          </a:xfrm>
        </p:spPr>
        <p:txBody>
          <a:bodyPr/>
          <a:lstStyle/>
          <a:p>
            <a:r>
              <a:rPr lang="en-US" dirty="0"/>
              <a:t>Once the state is gone, it’s gone</a:t>
            </a:r>
          </a:p>
        </p:txBody>
      </p:sp>
      <p:pic>
        <p:nvPicPr>
          <p:cNvPr id="4" name="Picture 3">
            <a:extLst>
              <a:ext uri="{FF2B5EF4-FFF2-40B4-BE49-F238E27FC236}">
                <a16:creationId xmlns:a16="http://schemas.microsoft.com/office/drawing/2014/main" id="{500025E5-168A-4AD3-9E87-808DEFB24372}"/>
              </a:ext>
            </a:extLst>
          </p:cNvPr>
          <p:cNvPicPr>
            <a:picLocks noChangeAspect="1"/>
          </p:cNvPicPr>
          <p:nvPr/>
        </p:nvPicPr>
        <p:blipFill>
          <a:blip r:embed="rId2"/>
          <a:stretch>
            <a:fillRect/>
          </a:stretch>
        </p:blipFill>
        <p:spPr>
          <a:xfrm>
            <a:off x="6558147" y="1657260"/>
            <a:ext cx="2235795" cy="1856508"/>
          </a:xfrm>
          <a:prstGeom prst="rect">
            <a:avLst/>
          </a:prstGeom>
        </p:spPr>
      </p:pic>
      <p:pic>
        <p:nvPicPr>
          <p:cNvPr id="5" name="Picture 4">
            <a:extLst>
              <a:ext uri="{FF2B5EF4-FFF2-40B4-BE49-F238E27FC236}">
                <a16:creationId xmlns:a16="http://schemas.microsoft.com/office/drawing/2014/main" id="{A866B89B-3B0C-4FDD-8075-8A2A0CB3F2EA}"/>
              </a:ext>
            </a:extLst>
          </p:cNvPr>
          <p:cNvPicPr>
            <a:picLocks noChangeAspect="1"/>
          </p:cNvPicPr>
          <p:nvPr/>
        </p:nvPicPr>
        <p:blipFill>
          <a:blip r:embed="rId3"/>
          <a:stretch>
            <a:fillRect/>
          </a:stretch>
        </p:blipFill>
        <p:spPr>
          <a:xfrm>
            <a:off x="5691017" y="3501194"/>
            <a:ext cx="2953866" cy="3240174"/>
          </a:xfrm>
          <a:prstGeom prst="rect">
            <a:avLst/>
          </a:prstGeom>
        </p:spPr>
      </p:pic>
      <p:graphicFrame>
        <p:nvGraphicFramePr>
          <p:cNvPr id="6" name="Object 5">
            <a:extLst>
              <a:ext uri="{FF2B5EF4-FFF2-40B4-BE49-F238E27FC236}">
                <a16:creationId xmlns:a16="http://schemas.microsoft.com/office/drawing/2014/main" id="{26EA857B-9AD3-4A80-8E8B-042453EDB5C6}"/>
              </a:ext>
            </a:extLst>
          </p:cNvPr>
          <p:cNvGraphicFramePr>
            <a:graphicFrameLocks noChangeAspect="1"/>
          </p:cNvGraphicFramePr>
          <p:nvPr>
            <p:extLst>
              <p:ext uri="{D42A27DB-BD31-4B8C-83A1-F6EECF244321}">
                <p14:modId xmlns:p14="http://schemas.microsoft.com/office/powerpoint/2010/main" val="3452931187"/>
              </p:ext>
            </p:extLst>
          </p:nvPr>
        </p:nvGraphicFramePr>
        <p:xfrm>
          <a:off x="827584" y="4365104"/>
          <a:ext cx="3481387" cy="1309687"/>
        </p:xfrm>
        <a:graphic>
          <a:graphicData uri="http://schemas.openxmlformats.org/presentationml/2006/ole">
            <mc:AlternateContent xmlns:mc="http://schemas.openxmlformats.org/markup-compatibility/2006">
              <mc:Choice xmlns:v="urn:schemas-microsoft-com:vml" Requires="v">
                <p:oleObj name="Equation" r:id="rId4" imgW="3481028" imgH="1309395" progId="Equation.DSMT4">
                  <p:embed/>
                </p:oleObj>
              </mc:Choice>
              <mc:Fallback>
                <p:oleObj name="Equation" r:id="rId4" imgW="3481028" imgH="1309395" progId="Equation.DSMT4">
                  <p:embed/>
                  <p:pic>
                    <p:nvPicPr>
                      <p:cNvPr id="6" name="Object 5">
                        <a:extLst>
                          <a:ext uri="{FF2B5EF4-FFF2-40B4-BE49-F238E27FC236}">
                            <a16:creationId xmlns:a16="http://schemas.microsoft.com/office/drawing/2014/main" id="{26EA857B-9AD3-4A80-8E8B-042453EDB5C6}"/>
                          </a:ext>
                        </a:extLst>
                      </p:cNvPr>
                      <p:cNvPicPr/>
                      <p:nvPr/>
                    </p:nvPicPr>
                    <p:blipFill>
                      <a:blip r:embed="rId5"/>
                      <a:stretch>
                        <a:fillRect/>
                      </a:stretch>
                    </p:blipFill>
                    <p:spPr>
                      <a:xfrm>
                        <a:off x="827584" y="4365104"/>
                        <a:ext cx="3481387" cy="130968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097C572D-5ECD-49C9-B389-B795F17A9390}"/>
              </a:ext>
            </a:extLst>
          </p:cNvPr>
          <p:cNvSpPr txBox="1"/>
          <p:nvPr/>
        </p:nvSpPr>
        <p:spPr>
          <a:xfrm>
            <a:off x="107504" y="6278671"/>
            <a:ext cx="6851104" cy="646331"/>
          </a:xfrm>
          <a:prstGeom prst="rect">
            <a:avLst/>
          </a:prstGeom>
          <a:noFill/>
        </p:spPr>
        <p:txBody>
          <a:bodyPr wrap="square" rtlCol="0">
            <a:spAutoFit/>
          </a:bodyPr>
          <a:lstStyle/>
          <a:p>
            <a:r>
              <a:rPr lang="en-US" dirty="0"/>
              <a:t>Smith </a:t>
            </a:r>
            <a:r>
              <a:rPr lang="en-US" i="1" dirty="0"/>
              <a:t>PLOS Biol</a:t>
            </a:r>
            <a:r>
              <a:rPr lang="en-US" dirty="0"/>
              <a:t> 2006 doi:10.1371/journal.pbio.0040179</a:t>
            </a:r>
          </a:p>
          <a:p>
            <a:endParaRPr lang="en-IL" dirty="0"/>
          </a:p>
        </p:txBody>
      </p:sp>
    </p:spTree>
    <p:extLst>
      <p:ext uri="{BB962C8B-B14F-4D97-AF65-F5344CB8AC3E}">
        <p14:creationId xmlns:p14="http://schemas.microsoft.com/office/powerpoint/2010/main" val="2865647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DB462-8D21-47C7-8509-4BD65C423815}"/>
              </a:ext>
            </a:extLst>
          </p:cNvPr>
          <p:cNvSpPr>
            <a:spLocks noGrp="1"/>
          </p:cNvSpPr>
          <p:nvPr>
            <p:ph type="title"/>
          </p:nvPr>
        </p:nvSpPr>
        <p:spPr/>
        <p:txBody>
          <a:bodyPr/>
          <a:lstStyle/>
          <a:p>
            <a:r>
              <a:rPr lang="en-US" dirty="0"/>
              <a:t>Spontaneous recovery</a:t>
            </a:r>
            <a:endParaRPr lang="en-IL" dirty="0"/>
          </a:p>
        </p:txBody>
      </p:sp>
      <p:sp>
        <p:nvSpPr>
          <p:cNvPr id="3" name="Content Placeholder 2">
            <a:extLst>
              <a:ext uri="{FF2B5EF4-FFF2-40B4-BE49-F238E27FC236}">
                <a16:creationId xmlns:a16="http://schemas.microsoft.com/office/drawing/2014/main" id="{7837414F-63E2-4308-BA7F-5E0A05DBD496}"/>
              </a:ext>
            </a:extLst>
          </p:cNvPr>
          <p:cNvSpPr>
            <a:spLocks noGrp="1"/>
          </p:cNvSpPr>
          <p:nvPr>
            <p:ph idx="1"/>
          </p:nvPr>
        </p:nvSpPr>
        <p:spPr>
          <a:xfrm>
            <a:off x="457200" y="1600201"/>
            <a:ext cx="4114800" cy="1252736"/>
          </a:xfrm>
        </p:spPr>
        <p:txBody>
          <a:bodyPr/>
          <a:lstStyle/>
          <a:p>
            <a:r>
              <a:rPr lang="en-US" dirty="0"/>
              <a:t>Unlearning doesn’t wipe out learning</a:t>
            </a:r>
            <a:endParaRPr lang="en-IL" dirty="0"/>
          </a:p>
        </p:txBody>
      </p:sp>
      <p:pic>
        <p:nvPicPr>
          <p:cNvPr id="4" name="Picture 3">
            <a:extLst>
              <a:ext uri="{FF2B5EF4-FFF2-40B4-BE49-F238E27FC236}">
                <a16:creationId xmlns:a16="http://schemas.microsoft.com/office/drawing/2014/main" id="{69046163-4D9A-4644-A70D-C95530586746}"/>
              </a:ext>
            </a:extLst>
          </p:cNvPr>
          <p:cNvPicPr>
            <a:picLocks noChangeAspect="1"/>
          </p:cNvPicPr>
          <p:nvPr/>
        </p:nvPicPr>
        <p:blipFill>
          <a:blip r:embed="rId2"/>
          <a:stretch>
            <a:fillRect/>
          </a:stretch>
        </p:blipFill>
        <p:spPr>
          <a:xfrm>
            <a:off x="4716016" y="2636912"/>
            <a:ext cx="3615319" cy="3052936"/>
          </a:xfrm>
          <a:prstGeom prst="rect">
            <a:avLst/>
          </a:prstGeom>
        </p:spPr>
      </p:pic>
      <p:sp>
        <p:nvSpPr>
          <p:cNvPr id="5" name="TextBox 4">
            <a:extLst>
              <a:ext uri="{FF2B5EF4-FFF2-40B4-BE49-F238E27FC236}">
                <a16:creationId xmlns:a16="http://schemas.microsoft.com/office/drawing/2014/main" id="{70053BD4-931A-4845-A2BB-2BF8590368CD}"/>
              </a:ext>
            </a:extLst>
          </p:cNvPr>
          <p:cNvSpPr txBox="1"/>
          <p:nvPr/>
        </p:nvSpPr>
        <p:spPr>
          <a:xfrm>
            <a:off x="457200" y="6234576"/>
            <a:ext cx="6779096" cy="369332"/>
          </a:xfrm>
          <a:prstGeom prst="rect">
            <a:avLst/>
          </a:prstGeom>
          <a:noFill/>
        </p:spPr>
        <p:txBody>
          <a:bodyPr wrap="square" rtlCol="0">
            <a:spAutoFit/>
          </a:bodyPr>
          <a:lstStyle/>
          <a:p>
            <a:r>
              <a:rPr lang="en-US" dirty="0"/>
              <a:t>Kojima </a:t>
            </a:r>
            <a:r>
              <a:rPr lang="en-US" i="1" dirty="0"/>
              <a:t>J </a:t>
            </a:r>
            <a:r>
              <a:rPr lang="en-US" i="1" dirty="0" err="1"/>
              <a:t>Neurosci</a:t>
            </a:r>
            <a:r>
              <a:rPr lang="en-US" dirty="0"/>
              <a:t> 2004 doi:10.1523/JNEUROSCI.1741-04.2004</a:t>
            </a:r>
            <a:endParaRPr lang="en-IL" dirty="0"/>
          </a:p>
        </p:txBody>
      </p:sp>
    </p:spTree>
    <p:extLst>
      <p:ext uri="{BB962C8B-B14F-4D97-AF65-F5344CB8AC3E}">
        <p14:creationId xmlns:p14="http://schemas.microsoft.com/office/powerpoint/2010/main" val="109725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7854-CF25-401D-B22C-0E4FEBC60927}"/>
              </a:ext>
            </a:extLst>
          </p:cNvPr>
          <p:cNvSpPr>
            <a:spLocks noGrp="1"/>
          </p:cNvSpPr>
          <p:nvPr>
            <p:ph type="title"/>
          </p:nvPr>
        </p:nvSpPr>
        <p:spPr/>
        <p:txBody>
          <a:bodyPr/>
          <a:lstStyle/>
          <a:p>
            <a:r>
              <a:rPr lang="en-US" dirty="0"/>
              <a:t>Part 2</a:t>
            </a:r>
            <a:endParaRPr lang="en-IL" dirty="0"/>
          </a:p>
        </p:txBody>
      </p:sp>
      <p:sp>
        <p:nvSpPr>
          <p:cNvPr id="3" name="Content Placeholder 2">
            <a:extLst>
              <a:ext uri="{FF2B5EF4-FFF2-40B4-BE49-F238E27FC236}">
                <a16:creationId xmlns:a16="http://schemas.microsoft.com/office/drawing/2014/main" id="{3A049F8C-D76C-460A-ABFC-788DAC93F342}"/>
              </a:ext>
            </a:extLst>
          </p:cNvPr>
          <p:cNvSpPr>
            <a:spLocks noGrp="1"/>
          </p:cNvSpPr>
          <p:nvPr>
            <p:ph idx="1"/>
          </p:nvPr>
        </p:nvSpPr>
        <p:spPr/>
        <p:txBody>
          <a:bodyPr/>
          <a:lstStyle/>
          <a:p>
            <a:r>
              <a:rPr lang="en-US" dirty="0"/>
              <a:t>The two-state model</a:t>
            </a:r>
            <a:endParaRPr lang="en-IL" dirty="0"/>
          </a:p>
        </p:txBody>
      </p:sp>
    </p:spTree>
    <p:extLst>
      <p:ext uri="{BB962C8B-B14F-4D97-AF65-F5344CB8AC3E}">
        <p14:creationId xmlns:p14="http://schemas.microsoft.com/office/powerpoint/2010/main" val="278852282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7707</TotalTime>
  <Words>748</Words>
  <Application>Microsoft Office PowerPoint</Application>
  <PresentationFormat>On-screen Show (4:3)</PresentationFormat>
  <Paragraphs>152</Paragraphs>
  <Slides>43</Slides>
  <Notes>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49" baseType="lpstr">
      <vt:lpstr>Arial</vt:lpstr>
      <vt:lpstr>Cambria Math</vt:lpstr>
      <vt:lpstr>Helvetica Neue</vt:lpstr>
      <vt:lpstr>Default Design</vt:lpstr>
      <vt:lpstr>Equation</vt:lpstr>
      <vt:lpstr>MathType 7.0 Equation</vt:lpstr>
      <vt:lpstr>Models of the motor system</vt:lpstr>
      <vt:lpstr>Part 1</vt:lpstr>
      <vt:lpstr>Types of eye movements</vt:lpstr>
      <vt:lpstr>Saccade adaptation</vt:lpstr>
      <vt:lpstr>Saccade adaptation</vt:lpstr>
      <vt:lpstr>Savings in saccade adaptation</vt:lpstr>
      <vt:lpstr>Savings can’t be explained by one state model</vt:lpstr>
      <vt:lpstr>Spontaneous recovery</vt:lpstr>
      <vt:lpstr>Part 2</vt:lpstr>
      <vt:lpstr>The two-state model</vt:lpstr>
      <vt:lpstr>Two state model explains spontaneous recovery</vt:lpstr>
      <vt:lpstr>Experimental verification</vt:lpstr>
      <vt:lpstr>Part 3</vt:lpstr>
      <vt:lpstr>Interaction of adaptation and strategy</vt:lpstr>
      <vt:lpstr>Measuring explicit intention</vt:lpstr>
      <vt:lpstr>Explicit and implicit match fast and slow</vt:lpstr>
      <vt:lpstr>Many ways to measure intention</vt:lpstr>
      <vt:lpstr>The measure matters</vt:lpstr>
      <vt:lpstr>Part 4 </vt:lpstr>
      <vt:lpstr>Mental rotation tasks</vt:lpstr>
      <vt:lpstr>Reaction time scales with rotation distance</vt:lpstr>
      <vt:lpstr>Mental rotation in adaptation</vt:lpstr>
      <vt:lpstr>Mental rotation strategy</vt:lpstr>
      <vt:lpstr>Caching strategy</vt:lpstr>
      <vt:lpstr>The cerebellum and the two state model</vt:lpstr>
      <vt:lpstr>Cerebellum associated with error dependent learning</vt:lpstr>
      <vt:lpstr>Control subjects show implicit adaptation despite explicit</vt:lpstr>
      <vt:lpstr>Cerebellar subjects don’t have the implicit learning</vt:lpstr>
      <vt:lpstr>Spontaneous recovery enhanced by overlearning</vt:lpstr>
      <vt:lpstr>Two state model fits</vt:lpstr>
      <vt:lpstr>Parameters change in control group</vt:lpstr>
      <vt:lpstr>Seeing the effect of the parameter change by switching them</vt:lpstr>
      <vt:lpstr>The COIN model</vt:lpstr>
      <vt:lpstr>Associative learning model</vt:lpstr>
      <vt:lpstr>Associative learning</vt:lpstr>
      <vt:lpstr>Rescorla-Wagner model</vt:lpstr>
      <vt:lpstr>Success of Rescorla Wagner</vt:lpstr>
      <vt:lpstr>More conditioning experiments</vt:lpstr>
      <vt:lpstr>Contextual inference</vt:lpstr>
      <vt:lpstr>Inferring context is important</vt:lpstr>
      <vt:lpstr>Inferring context is important</vt:lpstr>
      <vt:lpstr>In class project</vt:lpstr>
      <vt:lpstr>If there’s time</vt:lpstr>
    </vt:vector>
  </TitlesOfParts>
  <Company>BGU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Physiology of the motor system</dc:title>
  <dc:creator>Opher Donchin</dc:creator>
  <cp:lastModifiedBy>Opher Donchin</cp:lastModifiedBy>
  <cp:revision>102</cp:revision>
  <dcterms:created xsi:type="dcterms:W3CDTF">2008-01-20T14:44:53Z</dcterms:created>
  <dcterms:modified xsi:type="dcterms:W3CDTF">2025-06-03T12:49:08Z</dcterms:modified>
</cp:coreProperties>
</file>